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23.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5" r:id="rId1"/>
    <p:sldMasterId id="2147483705" r:id="rId2"/>
    <p:sldMasterId id="2147483715" r:id="rId3"/>
    <p:sldMasterId id="2147483725" r:id="rId4"/>
  </p:sldMasterIdLst>
  <p:notesMasterIdLst>
    <p:notesMasterId r:id="rId38"/>
  </p:notesMasterIdLst>
  <p:handoutMasterIdLst>
    <p:handoutMasterId r:id="rId39"/>
  </p:handoutMasterIdLst>
  <p:sldIdLst>
    <p:sldId id="280" r:id="rId5"/>
    <p:sldId id="282" r:id="rId6"/>
    <p:sldId id="310" r:id="rId7"/>
    <p:sldId id="383" r:id="rId8"/>
    <p:sldId id="391" r:id="rId9"/>
    <p:sldId id="379" r:id="rId10"/>
    <p:sldId id="376" r:id="rId11"/>
    <p:sldId id="317" r:id="rId12"/>
    <p:sldId id="360" r:id="rId13"/>
    <p:sldId id="288" r:id="rId14"/>
    <p:sldId id="393" r:id="rId15"/>
    <p:sldId id="384" r:id="rId16"/>
    <p:sldId id="330" r:id="rId17"/>
    <p:sldId id="320" r:id="rId18"/>
    <p:sldId id="319" r:id="rId19"/>
    <p:sldId id="359" r:id="rId20"/>
    <p:sldId id="289" r:id="rId21"/>
    <p:sldId id="292" r:id="rId22"/>
    <p:sldId id="290" r:id="rId23"/>
    <p:sldId id="368" r:id="rId24"/>
    <p:sldId id="287" r:id="rId25"/>
    <p:sldId id="293" r:id="rId26"/>
    <p:sldId id="324" r:id="rId27"/>
    <p:sldId id="311" r:id="rId28"/>
    <p:sldId id="366" r:id="rId29"/>
    <p:sldId id="369" r:id="rId30"/>
    <p:sldId id="323" r:id="rId31"/>
    <p:sldId id="298" r:id="rId32"/>
    <p:sldId id="299" r:id="rId33"/>
    <p:sldId id="356" r:id="rId34"/>
    <p:sldId id="302" r:id="rId35"/>
    <p:sldId id="353" r:id="rId36"/>
    <p:sldId id="367"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queline Diehl" initials="JD" lastIdx="5" clrIdx="0"/>
  <p:cmAuthor id="2" name="Phaedra D'Ambrosio" initials="PD" lastIdx="15" clrIdx="1">
    <p:extLst>
      <p:ext uri="{19B8F6BF-5375-455C-9EA6-DF929625EA0E}">
        <p15:presenceInfo xmlns:p15="http://schemas.microsoft.com/office/powerpoint/2012/main" userId="S-1-5-21-1435611364-1128495254-2782894723-9569" providerId="AD"/>
      </p:ext>
    </p:extLst>
  </p:cmAuthor>
  <p:cmAuthor id="3" name="Jennifer Cavanaugh" initials="JC" lastIdx="4" clrIdx="2">
    <p:extLst>
      <p:ext uri="{19B8F6BF-5375-455C-9EA6-DF929625EA0E}">
        <p15:presenceInfo xmlns:p15="http://schemas.microsoft.com/office/powerpoint/2012/main" userId="S-1-5-21-1435611364-1128495254-2782894723-61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36F"/>
    <a:srgbClr val="F58025"/>
    <a:srgbClr val="004F5A"/>
    <a:srgbClr val="887E6E"/>
    <a:srgbClr val="898989"/>
    <a:srgbClr val="0B3F47"/>
    <a:srgbClr val="8095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8" autoAdjust="0"/>
    <p:restoredTop sz="78839" autoAdjust="0"/>
  </p:normalViewPr>
  <p:slideViewPr>
    <p:cSldViewPr snapToGrid="0" snapToObjects="1">
      <p:cViewPr varScale="1">
        <p:scale>
          <a:sx n="78" d="100"/>
          <a:sy n="78" d="100"/>
        </p:scale>
        <p:origin x="276" y="3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310"/>
    </p:cViewPr>
  </p:sorterViewPr>
  <p:notesViewPr>
    <p:cSldViewPr snapToGrid="0" snapToObjects="1">
      <p:cViewPr varScale="1">
        <p:scale>
          <a:sx n="99" d="100"/>
          <a:sy n="99" d="100"/>
        </p:scale>
        <p:origin x="306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openxmlformats.org/officeDocument/2006/relationships/customXml" Target="../customXml/item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customXml" Target="../customXml/item2.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671DDF-4EDC-E94F-93D5-50291FD76644}" type="datetimeFigureOut">
              <a:rPr lang="en-US" smtClean="0"/>
              <a:t>7/15/2020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BADA05-5C84-A442-9A75-247803FC480B}" type="slidenum">
              <a:rPr lang="en-US" smtClean="0"/>
              <a:t>‹#›</a:t>
            </a:fld>
            <a:endParaRPr lang="en-US" dirty="0"/>
          </a:p>
        </p:txBody>
      </p:sp>
    </p:spTree>
    <p:extLst>
      <p:ext uri="{BB962C8B-B14F-4D97-AF65-F5344CB8AC3E}">
        <p14:creationId xmlns:p14="http://schemas.microsoft.com/office/powerpoint/2010/main" val="36936625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F3C934-862B-AB48-B461-900ED9CBD978}" type="datetimeFigureOut">
              <a:rPr lang="en-US" smtClean="0"/>
              <a:t>7/15/2020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A57B4-5A80-A94F-ADB9-16ABB4483583}" type="slidenum">
              <a:rPr lang="en-US" smtClean="0"/>
              <a:t>‹#›</a:t>
            </a:fld>
            <a:endParaRPr lang="en-US" dirty="0"/>
          </a:p>
        </p:txBody>
      </p:sp>
    </p:spTree>
    <p:extLst>
      <p:ext uri="{BB962C8B-B14F-4D97-AF65-F5344CB8AC3E}">
        <p14:creationId xmlns:p14="http://schemas.microsoft.com/office/powerpoint/2010/main" val="14351777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Welcome</a:t>
            </a:r>
            <a:r>
              <a:rPr lang="en-US" baseline="0" dirty="0"/>
              <a:t> to TruCare ProAuth Training</a:t>
            </a:r>
            <a:endParaRPr lang="en-US" dirty="0"/>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1</a:t>
            </a:fld>
            <a:endParaRPr lang="en-US" dirty="0"/>
          </a:p>
        </p:txBody>
      </p:sp>
    </p:spTree>
    <p:extLst>
      <p:ext uri="{BB962C8B-B14F-4D97-AF65-F5344CB8AC3E}">
        <p14:creationId xmlns:p14="http://schemas.microsoft.com/office/powerpoint/2010/main" val="536785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Say</a:t>
            </a:r>
            <a:r>
              <a:rPr lang="en-US" b="1" baseline="0" dirty="0"/>
              <a:t>: </a:t>
            </a:r>
            <a:r>
              <a:rPr lang="en-US" dirty="0"/>
              <a:t>You‘ll notice that</a:t>
            </a:r>
            <a:r>
              <a:rPr lang="en-US" baseline="0" dirty="0"/>
              <a:t> t</a:t>
            </a:r>
            <a:r>
              <a:rPr lang="en-US" dirty="0"/>
              <a:t>he authorization summary table automatically defaults</a:t>
            </a:r>
            <a:r>
              <a:rPr lang="en-US" baseline="0" dirty="0"/>
              <a:t> to the past 7 calendar days.  However, the user must do one of 3 things to yield results.</a:t>
            </a:r>
          </a:p>
          <a:p>
            <a:endParaRPr lang="en-US" baseline="0" dirty="0"/>
          </a:p>
          <a:p>
            <a:r>
              <a:rPr lang="en-US" baseline="0" dirty="0"/>
              <a:t>Search via Member ID or Authorization number or for Multiple Authorization results the user must “turn on the Provider Filter”</a:t>
            </a:r>
          </a:p>
          <a:p>
            <a:endParaRPr lang="en-US" baseline="0" dirty="0"/>
          </a:p>
          <a:p>
            <a:r>
              <a:rPr lang="en-US" baseline="0" dirty="0"/>
              <a:t>Because the Provider’s in the Filter are directly linked to a users ProAuth profile.</a:t>
            </a:r>
          </a:p>
          <a:p>
            <a:endParaRPr lang="en-US" baseline="0" dirty="0"/>
          </a:p>
          <a:p>
            <a:r>
              <a:rPr lang="en-US" baseline="0" dirty="0"/>
              <a:t>The section is collapsible.</a:t>
            </a:r>
          </a:p>
          <a:p>
            <a:endParaRPr lang="en-US" baseline="0" dirty="0"/>
          </a:p>
          <a:p>
            <a:r>
              <a:rPr lang="en-US" baseline="0" dirty="0"/>
              <a:t>There is also a “requested by me” option. – Requested by Filtered Providers</a:t>
            </a:r>
          </a:p>
          <a:p>
            <a:endParaRPr lang="en-US" baseline="0" dirty="0"/>
          </a:p>
          <a:p>
            <a:r>
              <a:rPr lang="en-US" baseline="0" dirty="0"/>
              <a:t>When you have completed the search, it is important to reset the filter. As we’ve provided you with a helpful memory retention.</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10</a:t>
            </a:fld>
            <a:endParaRPr lang="en-US" dirty="0"/>
          </a:p>
        </p:txBody>
      </p:sp>
    </p:spTree>
    <p:extLst>
      <p:ext uri="{BB962C8B-B14F-4D97-AF65-F5344CB8AC3E}">
        <p14:creationId xmlns:p14="http://schemas.microsoft.com/office/powerpoint/2010/main" val="1205906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 </a:t>
            </a:r>
            <a:r>
              <a:rPr lang="en-US" dirty="0"/>
              <a:t>The</a:t>
            </a:r>
            <a:r>
              <a:rPr lang="en-US" baseline="0" dirty="0"/>
              <a:t> left hand side of the navigation pane has an easy “member search” look up button</a:t>
            </a:r>
          </a:p>
          <a:p>
            <a:r>
              <a:rPr lang="en-US" baseline="0" dirty="0"/>
              <a:t>Once a Member has been obtained via the search, the demographic information remains for easy referencing</a:t>
            </a:r>
          </a:p>
          <a:p>
            <a:r>
              <a:rPr lang="en-US" baseline="0" dirty="0"/>
              <a:t>The last area in the navigation pane is the name link which will take a user to the member/participant eligibility history screen.</a:t>
            </a:r>
          </a:p>
          <a:p>
            <a:endParaRPr lang="en-US" baseline="0" dirty="0"/>
          </a:p>
        </p:txBody>
      </p:sp>
      <p:sp>
        <p:nvSpPr>
          <p:cNvPr id="4" name="Slide Number Placeholder 3"/>
          <p:cNvSpPr>
            <a:spLocks noGrp="1"/>
          </p:cNvSpPr>
          <p:nvPr>
            <p:ph type="sldNum" sz="quarter" idx="10"/>
          </p:nvPr>
        </p:nvSpPr>
        <p:spPr/>
        <p:txBody>
          <a:bodyPr/>
          <a:lstStyle/>
          <a:p>
            <a:fld id="{3F4A57B4-5A80-A94F-ADB9-16ABB4483583}" type="slidenum">
              <a:rPr lang="en-US" smtClean="0"/>
              <a:t>11</a:t>
            </a:fld>
            <a:endParaRPr lang="en-US" dirty="0"/>
          </a:p>
        </p:txBody>
      </p:sp>
    </p:spTree>
    <p:extLst>
      <p:ext uri="{BB962C8B-B14F-4D97-AF65-F5344CB8AC3E}">
        <p14:creationId xmlns:p14="http://schemas.microsoft.com/office/powerpoint/2010/main" val="4094644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By c</a:t>
            </a:r>
            <a:r>
              <a:rPr lang="en-US" dirty="0"/>
              <a:t>licking</a:t>
            </a:r>
            <a:r>
              <a:rPr lang="en-US" baseline="0" dirty="0"/>
              <a:t> on the header item will aluminate in blue</a:t>
            </a:r>
          </a:p>
          <a:p>
            <a:r>
              <a:rPr lang="en-US" baseline="0" dirty="0"/>
              <a:t>And by clicking on the chevron at the line item will open for additional details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Each distinct service request that is submitted a determination</a:t>
            </a:r>
            <a:r>
              <a:rPr lang="en-US" baseline="0" dirty="0"/>
              <a:t> is provided.  </a:t>
            </a:r>
            <a:endParaRPr lang="en-US" dirty="0"/>
          </a:p>
          <a:p>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12</a:t>
            </a:fld>
            <a:endParaRPr lang="en-US" dirty="0"/>
          </a:p>
        </p:txBody>
      </p:sp>
    </p:spTree>
    <p:extLst>
      <p:ext uri="{BB962C8B-B14F-4D97-AF65-F5344CB8AC3E}">
        <p14:creationId xmlns:p14="http://schemas.microsoft.com/office/powerpoint/2010/main" val="230297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additional details click on the View Auth Details will open a read only window which</a:t>
            </a:r>
            <a:r>
              <a:rPr lang="en-US" baseline="0" dirty="0"/>
              <a:t> you will be able to print.</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13</a:t>
            </a:fld>
            <a:endParaRPr lang="en-US" dirty="0"/>
          </a:p>
        </p:txBody>
      </p:sp>
    </p:spTree>
    <p:extLst>
      <p:ext uri="{BB962C8B-B14F-4D97-AF65-F5344CB8AC3E}">
        <p14:creationId xmlns:p14="http://schemas.microsoft.com/office/powerpoint/2010/main" val="288850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item details are located at the bottom of the “View Auth Details” Screen.</a:t>
            </a:r>
          </a:p>
          <a:p>
            <a:endParaRPr lang="en-US" dirty="0"/>
          </a:p>
          <a:p>
            <a:r>
              <a:rPr lang="en-US" dirty="0"/>
              <a:t>Don’t forget to scroll</a:t>
            </a:r>
            <a:r>
              <a:rPr lang="en-US" baseline="0" dirty="0"/>
              <a:t> left to obtain additional details</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14</a:t>
            </a:fld>
            <a:endParaRPr lang="en-US" dirty="0"/>
          </a:p>
        </p:txBody>
      </p:sp>
    </p:spTree>
    <p:extLst>
      <p:ext uri="{BB962C8B-B14F-4D97-AF65-F5344CB8AC3E}">
        <p14:creationId xmlns:p14="http://schemas.microsoft.com/office/powerpoint/2010/main" val="80848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Option to print is found at the top of the screen</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15</a:t>
            </a:fld>
            <a:endParaRPr lang="en-US" dirty="0"/>
          </a:p>
        </p:txBody>
      </p:sp>
    </p:spTree>
    <p:extLst>
      <p:ext uri="{BB962C8B-B14F-4D97-AF65-F5344CB8AC3E}">
        <p14:creationId xmlns:p14="http://schemas.microsoft.com/office/powerpoint/2010/main" val="39816814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to open the line item before print.  </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16</a:t>
            </a:fld>
            <a:endParaRPr lang="en-US" dirty="0"/>
          </a:p>
        </p:txBody>
      </p:sp>
    </p:spTree>
    <p:extLst>
      <p:ext uri="{BB962C8B-B14F-4D97-AF65-F5344CB8AC3E}">
        <p14:creationId xmlns:p14="http://schemas.microsoft.com/office/powerpoint/2010/main" val="2319021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Members</a:t>
            </a:r>
            <a:r>
              <a:rPr lang="en-US" baseline="0" dirty="0"/>
              <a:t> will remain on display in the navigation page until another member is searched/ or selected.</a:t>
            </a:r>
          </a:p>
          <a:p>
            <a:endParaRPr lang="en-US" baseline="0" dirty="0"/>
          </a:p>
          <a:p>
            <a:r>
              <a:rPr lang="en-US" baseline="0" dirty="0"/>
              <a:t>Be sure to search for member before clicking create Auth.</a:t>
            </a:r>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17</a:t>
            </a:fld>
            <a:endParaRPr lang="en-US" dirty="0"/>
          </a:p>
        </p:txBody>
      </p:sp>
    </p:spTree>
    <p:extLst>
      <p:ext uri="{BB962C8B-B14F-4D97-AF65-F5344CB8AC3E}">
        <p14:creationId xmlns:p14="http://schemas.microsoft.com/office/powerpoint/2010/main" val="2655135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Similar to the Auth details page the member summary is</a:t>
            </a:r>
            <a:r>
              <a:rPr lang="en-US" baseline="0" dirty="0"/>
              <a:t> another read only screen with the option to print.</a:t>
            </a:r>
          </a:p>
          <a:p>
            <a:r>
              <a:rPr lang="en-US" baseline="0" dirty="0"/>
              <a:t>Scrolling to the bottom of this page will allow you to see the eligibility history of a member</a:t>
            </a:r>
            <a:endParaRPr lang="en-US" dirty="0"/>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18</a:t>
            </a:fld>
            <a:endParaRPr lang="en-US" dirty="0"/>
          </a:p>
        </p:txBody>
      </p:sp>
    </p:spTree>
    <p:extLst>
      <p:ext uri="{BB962C8B-B14F-4D97-AF65-F5344CB8AC3E}">
        <p14:creationId xmlns:p14="http://schemas.microsoft.com/office/powerpoint/2010/main" val="3820299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a:t>
            </a:r>
            <a:r>
              <a:rPr lang="en-US" baseline="0" dirty="0"/>
              <a:t> get to this page when a member is in context via the blue hyper link in the navigation pane.</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19</a:t>
            </a:fld>
            <a:endParaRPr lang="en-US" dirty="0"/>
          </a:p>
        </p:txBody>
      </p:sp>
    </p:spTree>
    <p:extLst>
      <p:ext uri="{BB962C8B-B14F-4D97-AF65-F5344CB8AC3E}">
        <p14:creationId xmlns:p14="http://schemas.microsoft.com/office/powerpoint/2010/main" val="3051982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2</a:t>
            </a:fld>
            <a:endParaRPr lang="en-US" dirty="0"/>
          </a:p>
        </p:txBody>
      </p:sp>
    </p:spTree>
    <p:extLst>
      <p:ext uri="{BB962C8B-B14F-4D97-AF65-F5344CB8AC3E}">
        <p14:creationId xmlns:p14="http://schemas.microsoft.com/office/powerpoint/2010/main" val="3875027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Best</a:t>
            </a:r>
            <a:r>
              <a:rPr lang="en-US" baseline="0" dirty="0"/>
              <a:t> practices </a:t>
            </a:r>
          </a:p>
          <a:p>
            <a:r>
              <a:rPr lang="en-US" baseline="0" dirty="0"/>
              <a:t>Step 1:  Step on would be to conduct the member search first</a:t>
            </a:r>
          </a:p>
          <a:p>
            <a:r>
              <a:rPr lang="en-US" baseline="0" dirty="0"/>
              <a:t>Step 2: </a:t>
            </a:r>
            <a:r>
              <a:rPr lang="en-US" dirty="0"/>
              <a:t>member search configurations is based on customers need</a:t>
            </a:r>
          </a:p>
          <a:p>
            <a:r>
              <a:rPr lang="en-US" baseline="0" dirty="0"/>
              <a:t>Step 3: Click Search </a:t>
            </a:r>
          </a:p>
          <a:p>
            <a:r>
              <a:rPr lang="en-US" baseline="0" dirty="0"/>
              <a:t>Step 4: Ensure the member is in context</a:t>
            </a:r>
          </a:p>
          <a:p>
            <a:r>
              <a:rPr lang="en-US" baseline="0" dirty="0"/>
              <a:t>Step 5: Click IP or SP to begin the request</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20</a:t>
            </a:fld>
            <a:endParaRPr lang="en-US" dirty="0"/>
          </a:p>
        </p:txBody>
      </p:sp>
    </p:spTree>
    <p:extLst>
      <p:ext uri="{BB962C8B-B14F-4D97-AF65-F5344CB8AC3E}">
        <p14:creationId xmlns:p14="http://schemas.microsoft.com/office/powerpoint/2010/main" val="3790165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Clicking</a:t>
            </a:r>
            <a:r>
              <a:rPr lang="en-US" baseline="0" dirty="0"/>
              <a:t> the IP/ or SP from the Dashboard is acceptable if the proper member is in context.</a:t>
            </a:r>
            <a:endParaRPr lang="en-US" dirty="0"/>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21</a:t>
            </a:fld>
            <a:endParaRPr lang="en-US" dirty="0"/>
          </a:p>
        </p:txBody>
      </p:sp>
    </p:spTree>
    <p:extLst>
      <p:ext uri="{BB962C8B-B14F-4D97-AF65-F5344CB8AC3E}">
        <p14:creationId xmlns:p14="http://schemas.microsoft.com/office/powerpoint/2010/main" val="36654397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populate the admission date the eligibility will auto populate. </a:t>
            </a:r>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22</a:t>
            </a:fld>
            <a:endParaRPr lang="en-US" dirty="0"/>
          </a:p>
        </p:txBody>
      </p:sp>
    </p:spTree>
    <p:extLst>
      <p:ext uri="{BB962C8B-B14F-4D97-AF65-F5344CB8AC3E}">
        <p14:creationId xmlns:p14="http://schemas.microsoft.com/office/powerpoint/2010/main" val="7144501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If a member is not eligible</a:t>
            </a:r>
            <a:r>
              <a:rPr lang="en-US" baseline="0" dirty="0"/>
              <a:t> you will receive an error message under the eligibility.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23</a:t>
            </a:fld>
            <a:endParaRPr lang="en-US" dirty="0"/>
          </a:p>
        </p:txBody>
      </p:sp>
    </p:spTree>
    <p:extLst>
      <p:ext uri="{BB962C8B-B14F-4D97-AF65-F5344CB8AC3E}">
        <p14:creationId xmlns:p14="http://schemas.microsoft.com/office/powerpoint/2010/main" val="8868299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baseline="0" dirty="0"/>
              <a:t>If you are entering an out of network provider, you will receive this information bubble under servicing facility.  </a:t>
            </a:r>
            <a:r>
              <a:rPr lang="en-US" baseline="0" dirty="0"/>
              <a:t>This message is information only – it is not an error. </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24</a:t>
            </a:fld>
            <a:endParaRPr lang="en-US" dirty="0"/>
          </a:p>
        </p:txBody>
      </p:sp>
    </p:spTree>
    <p:extLst>
      <p:ext uri="{BB962C8B-B14F-4D97-AF65-F5344CB8AC3E}">
        <p14:creationId xmlns:p14="http://schemas.microsoft.com/office/powerpoint/2010/main" val="34069325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use the ICD-9 code option as you will receive an error. </a:t>
            </a:r>
          </a:p>
        </p:txBody>
      </p:sp>
      <p:sp>
        <p:nvSpPr>
          <p:cNvPr id="4" name="Slide Number Placeholder 3"/>
          <p:cNvSpPr>
            <a:spLocks noGrp="1"/>
          </p:cNvSpPr>
          <p:nvPr>
            <p:ph type="sldNum" sz="quarter" idx="10"/>
          </p:nvPr>
        </p:nvSpPr>
        <p:spPr/>
        <p:txBody>
          <a:bodyPr/>
          <a:lstStyle/>
          <a:p>
            <a:fld id="{3F4A57B4-5A80-A94F-ADB9-16ABB4483583}" type="slidenum">
              <a:rPr lang="en-US" smtClean="0"/>
              <a:t>25</a:t>
            </a:fld>
            <a:endParaRPr lang="en-US" dirty="0"/>
          </a:p>
        </p:txBody>
      </p:sp>
    </p:spTree>
    <p:extLst>
      <p:ext uri="{BB962C8B-B14F-4D97-AF65-F5344CB8AC3E}">
        <p14:creationId xmlns:p14="http://schemas.microsoft.com/office/powerpoint/2010/main" val="1104223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Authorization Not Required: </a:t>
            </a:r>
            <a:r>
              <a:rPr lang="en-US" dirty="0"/>
              <a:t>There is no need to print or screen shot this message as it is captured in the Martin’s Point system as having been requested but not needed.  </a:t>
            </a:r>
          </a:p>
        </p:txBody>
      </p:sp>
      <p:sp>
        <p:nvSpPr>
          <p:cNvPr id="4" name="Slide Number Placeholder 3"/>
          <p:cNvSpPr>
            <a:spLocks noGrp="1"/>
          </p:cNvSpPr>
          <p:nvPr>
            <p:ph type="sldNum" sz="quarter" idx="10"/>
          </p:nvPr>
        </p:nvSpPr>
        <p:spPr/>
        <p:txBody>
          <a:bodyPr/>
          <a:lstStyle/>
          <a:p>
            <a:fld id="{3F4A57B4-5A80-A94F-ADB9-16ABB4483583}" type="slidenum">
              <a:rPr lang="en-US" smtClean="0"/>
              <a:t>26</a:t>
            </a:fld>
            <a:endParaRPr lang="en-US" dirty="0"/>
          </a:p>
        </p:txBody>
      </p:sp>
    </p:spTree>
    <p:extLst>
      <p:ext uri="{BB962C8B-B14F-4D97-AF65-F5344CB8AC3E}">
        <p14:creationId xmlns:p14="http://schemas.microsoft.com/office/powerpoint/2010/main" val="3659584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Secondary diagnosis is not mandatory but can be entered if you have one. </a:t>
            </a:r>
          </a:p>
        </p:txBody>
      </p:sp>
      <p:sp>
        <p:nvSpPr>
          <p:cNvPr id="4" name="Slide Number Placeholder 3"/>
          <p:cNvSpPr>
            <a:spLocks noGrp="1"/>
          </p:cNvSpPr>
          <p:nvPr>
            <p:ph type="sldNum" sz="quarter" idx="10"/>
          </p:nvPr>
        </p:nvSpPr>
        <p:spPr/>
        <p:txBody>
          <a:bodyPr/>
          <a:lstStyle/>
          <a:p>
            <a:fld id="{3F4A57B4-5A80-A94F-ADB9-16ABB4483583}" type="slidenum">
              <a:rPr lang="en-US" smtClean="0"/>
              <a:t>27</a:t>
            </a:fld>
            <a:endParaRPr lang="en-US" dirty="0"/>
          </a:p>
        </p:txBody>
      </p:sp>
    </p:spTree>
    <p:extLst>
      <p:ext uri="{BB962C8B-B14F-4D97-AF65-F5344CB8AC3E}">
        <p14:creationId xmlns:p14="http://schemas.microsoft.com/office/powerpoint/2010/main" val="6266312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Review the Screen</a:t>
            </a:r>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28</a:t>
            </a:fld>
            <a:endParaRPr lang="en-US" dirty="0"/>
          </a:p>
        </p:txBody>
      </p:sp>
    </p:spTree>
    <p:extLst>
      <p:ext uri="{BB962C8B-B14F-4D97-AF65-F5344CB8AC3E}">
        <p14:creationId xmlns:p14="http://schemas.microsoft.com/office/powerpoint/2010/main" val="2599209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0" dirty="0"/>
              <a:t>At this point you will get a</a:t>
            </a:r>
            <a:r>
              <a:rPr lang="en-US"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message to inform you that the authorization request has been submitted successfully. An authorization summary is presented and includes the authorization number and status.</a:t>
            </a:r>
          </a:p>
          <a:p>
            <a:r>
              <a:rPr lang="en-US" sz="1200" kern="1200" dirty="0">
                <a:solidFill>
                  <a:schemeClr val="tx1"/>
                </a:solidFill>
                <a:effectLst/>
                <a:latin typeface="+mn-lt"/>
                <a:ea typeface="+mn-ea"/>
                <a:cs typeface="+mn-cs"/>
              </a:rPr>
              <a:t>You can print a copy of the confirmation for your records. (NOTE: The confirmation prints to PDF using the browser print function.)</a:t>
            </a:r>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29</a:t>
            </a:fld>
            <a:endParaRPr lang="en-US" dirty="0"/>
          </a:p>
        </p:txBody>
      </p:sp>
    </p:spTree>
    <p:extLst>
      <p:ext uri="{BB962C8B-B14F-4D97-AF65-F5344CB8AC3E}">
        <p14:creationId xmlns:p14="http://schemas.microsoft.com/office/powerpoint/2010/main" val="78620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ProAuth opens to the dashboard where you can locate members and work with authorizations. On the dashboard you can start a member search, begin the workflow for an authorization request, view or filter an authorization summary or a list of providers. You can also continue work on authorizations, such as extending authorizations or adding services. As you move through the application, you can return to the main dashboard page, by selecting Dashboard in the upper left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4A57B4-5A80-A94F-ADB9-16ABB4483583}" type="slidenum">
              <a:rPr lang="en-US" smtClean="0"/>
              <a:t>3</a:t>
            </a:fld>
            <a:endParaRPr lang="en-US" dirty="0"/>
          </a:p>
        </p:txBody>
      </p:sp>
    </p:spTree>
    <p:extLst>
      <p:ext uri="{BB962C8B-B14F-4D97-AF65-F5344CB8AC3E}">
        <p14:creationId xmlns:p14="http://schemas.microsoft.com/office/powerpoint/2010/main" val="4680245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3F4A57B4-5A80-A94F-ADB9-16ABB4483583}" type="slidenum">
              <a:rPr lang="en-US" smtClean="0"/>
              <a:t>30</a:t>
            </a:fld>
            <a:endParaRPr lang="en-US" dirty="0"/>
          </a:p>
        </p:txBody>
      </p:sp>
    </p:spTree>
    <p:extLst>
      <p:ext uri="{BB962C8B-B14F-4D97-AF65-F5344CB8AC3E}">
        <p14:creationId xmlns:p14="http://schemas.microsoft.com/office/powerpoint/2010/main" val="30820314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Creating</a:t>
            </a:r>
            <a:r>
              <a:rPr lang="en-US" baseline="0" dirty="0"/>
              <a:t> a Service and Procedure or Outpatient auth is very similar to creating an IP with the exception of Requesting Units and Unit types</a:t>
            </a:r>
            <a:endParaRPr lang="en-US" dirty="0"/>
          </a:p>
        </p:txBody>
      </p:sp>
      <p:sp>
        <p:nvSpPr>
          <p:cNvPr id="4" name="Slide Number Placeholder 3"/>
          <p:cNvSpPr>
            <a:spLocks noGrp="1"/>
          </p:cNvSpPr>
          <p:nvPr>
            <p:ph type="sldNum" sz="quarter" idx="10"/>
          </p:nvPr>
        </p:nvSpPr>
        <p:spPr/>
        <p:txBody>
          <a:bodyPr/>
          <a:lstStyle/>
          <a:p>
            <a:pPr>
              <a:defRPr/>
            </a:pPr>
            <a:fld id="{C4E02238-64BB-4983-8117-9FC8D7091FAB}" type="slidenum">
              <a:rPr lang="en-US" smtClean="0"/>
              <a:pPr>
                <a:defRPr/>
              </a:pPr>
              <a:t>31</a:t>
            </a:fld>
            <a:endParaRPr lang="en-US" dirty="0"/>
          </a:p>
        </p:txBody>
      </p:sp>
    </p:spTree>
    <p:extLst>
      <p:ext uri="{BB962C8B-B14F-4D97-AF65-F5344CB8AC3E}">
        <p14:creationId xmlns:p14="http://schemas.microsoft.com/office/powerpoint/2010/main" val="26299728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a:t>
            </a:r>
            <a:r>
              <a:rPr lang="en-US" dirty="0"/>
              <a:t> only difference</a:t>
            </a:r>
            <a:r>
              <a:rPr lang="en-US" baseline="0" dirty="0"/>
              <a:t> is that the service types and Units are requested.</a:t>
            </a:r>
          </a:p>
        </p:txBody>
      </p:sp>
      <p:sp>
        <p:nvSpPr>
          <p:cNvPr id="4" name="Slide Number Placeholder 3"/>
          <p:cNvSpPr>
            <a:spLocks noGrp="1"/>
          </p:cNvSpPr>
          <p:nvPr>
            <p:ph type="sldNum" sz="quarter" idx="10"/>
          </p:nvPr>
        </p:nvSpPr>
        <p:spPr/>
        <p:txBody>
          <a:bodyPr/>
          <a:lstStyle/>
          <a:p>
            <a:fld id="{3F4A57B4-5A80-A94F-ADB9-16ABB4483583}" type="slidenum">
              <a:rPr lang="en-US" smtClean="0"/>
              <a:t>32</a:t>
            </a:fld>
            <a:endParaRPr lang="en-US" dirty="0"/>
          </a:p>
        </p:txBody>
      </p:sp>
    </p:spTree>
    <p:extLst>
      <p:ext uri="{BB962C8B-B14F-4D97-AF65-F5344CB8AC3E}">
        <p14:creationId xmlns:p14="http://schemas.microsoft.com/office/powerpoint/2010/main" val="106211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Remove one of the two services that you just added only after you have created.</a:t>
            </a:r>
            <a:r>
              <a:rPr lang="en-US" baseline="0" dirty="0"/>
              <a:t>  </a:t>
            </a:r>
            <a:r>
              <a:rPr lang="en-US" dirty="0"/>
              <a:t>The Remove button is then displayed on each service line. Click Remove to discard any added service if it is not needed.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33</a:t>
            </a:fld>
            <a:endParaRPr lang="en-US" dirty="0"/>
          </a:p>
        </p:txBody>
      </p:sp>
    </p:spTree>
    <p:extLst>
      <p:ext uri="{BB962C8B-B14F-4D97-AF65-F5344CB8AC3E}">
        <p14:creationId xmlns:p14="http://schemas.microsoft.com/office/powerpoint/2010/main" val="62922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It’s suggested that you print this out to have on your desk while you are getting use to ProAuth. </a:t>
            </a:r>
          </a:p>
        </p:txBody>
      </p:sp>
      <p:sp>
        <p:nvSpPr>
          <p:cNvPr id="4" name="Slide Number Placeholder 3"/>
          <p:cNvSpPr>
            <a:spLocks noGrp="1"/>
          </p:cNvSpPr>
          <p:nvPr>
            <p:ph type="sldNum" sz="quarter" idx="10"/>
          </p:nvPr>
        </p:nvSpPr>
        <p:spPr/>
        <p:txBody>
          <a:bodyPr/>
          <a:lstStyle/>
          <a:p>
            <a:fld id="{3F4A57B4-5A80-A94F-ADB9-16ABB4483583}" type="slidenum">
              <a:rPr lang="en-US" smtClean="0"/>
              <a:t>4</a:t>
            </a:fld>
            <a:endParaRPr lang="en-US" dirty="0"/>
          </a:p>
        </p:txBody>
      </p:sp>
    </p:spTree>
    <p:extLst>
      <p:ext uri="{BB962C8B-B14F-4D97-AF65-F5344CB8AC3E}">
        <p14:creationId xmlns:p14="http://schemas.microsoft.com/office/powerpoint/2010/main" val="362471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dirty="0"/>
              <a:t>Google Chrome</a:t>
            </a:r>
            <a:r>
              <a:rPr lang="en-US" baseline="0" dirty="0"/>
              <a:t> is recommended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Screen resolution </a:t>
            </a:r>
            <a:r>
              <a:rPr lang="en-US" sz="1200" kern="1200" dirty="0">
                <a:solidFill>
                  <a:schemeClr val="tx1"/>
                </a:solidFill>
                <a:effectLst/>
                <a:latin typeface="+mn-lt"/>
                <a:ea typeface="+mn-ea"/>
                <a:cs typeface="+mn-cs"/>
              </a:rPr>
              <a:t>for your display screen is 1280x1024. Maximum resolution is 1920x1080; minimum resolution, </a:t>
            </a:r>
            <a:r>
              <a:rPr lang="en-US" sz="1200" kern="1200" dirty="0" err="1">
                <a:solidFill>
                  <a:schemeClr val="tx1"/>
                </a:solidFill>
                <a:effectLst/>
                <a:latin typeface="+mn-lt"/>
                <a:ea typeface="+mn-ea"/>
                <a:cs typeface="+mn-cs"/>
              </a:rPr>
              <a:t>1280x800.fa</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5</a:t>
            </a:fld>
            <a:endParaRPr lang="en-US" dirty="0"/>
          </a:p>
        </p:txBody>
      </p:sp>
    </p:spTree>
    <p:extLst>
      <p:ext uri="{BB962C8B-B14F-4D97-AF65-F5344CB8AC3E}">
        <p14:creationId xmlns:p14="http://schemas.microsoft.com/office/powerpoint/2010/main" val="263550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Filter button is gray = no providers are selected from the filter</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6</a:t>
            </a:fld>
            <a:endParaRPr lang="en-US" dirty="0"/>
          </a:p>
        </p:txBody>
      </p:sp>
    </p:spTree>
    <p:extLst>
      <p:ext uri="{BB962C8B-B14F-4D97-AF65-F5344CB8AC3E}">
        <p14:creationId xmlns:p14="http://schemas.microsoft.com/office/powerpoint/2010/main" val="2527546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are reviewing </a:t>
            </a:r>
            <a:r>
              <a:rPr lang="en-US" baseline="0" dirty="0"/>
              <a:t>Authorizations that you have already submitted, you will need to go to the provider filter and choose the providers you would like to see. </a:t>
            </a:r>
            <a:endParaRPr lang="en-US" dirty="0"/>
          </a:p>
        </p:txBody>
      </p:sp>
      <p:sp>
        <p:nvSpPr>
          <p:cNvPr id="4" name="Slide Number Placeholder 3"/>
          <p:cNvSpPr>
            <a:spLocks noGrp="1"/>
          </p:cNvSpPr>
          <p:nvPr>
            <p:ph type="sldNum" sz="quarter" idx="10"/>
          </p:nvPr>
        </p:nvSpPr>
        <p:spPr/>
        <p:txBody>
          <a:bodyPr/>
          <a:lstStyle/>
          <a:p>
            <a:fld id="{3F4A57B4-5A80-A94F-ADB9-16ABB4483583}" type="slidenum">
              <a:rPr lang="en-US" smtClean="0"/>
              <a:t>7</a:t>
            </a:fld>
            <a:endParaRPr lang="en-US" dirty="0"/>
          </a:p>
        </p:txBody>
      </p:sp>
    </p:spTree>
    <p:extLst>
      <p:ext uri="{BB962C8B-B14F-4D97-AF65-F5344CB8AC3E}">
        <p14:creationId xmlns:p14="http://schemas.microsoft.com/office/powerpoint/2010/main" val="1210343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provider filter button list the number of provider/facilities that are associated to your user account</a:t>
            </a:r>
          </a:p>
          <a:p>
            <a:r>
              <a:rPr lang="en-US" baseline="0" dirty="0"/>
              <a:t>Providers are linked to your user account behind the scenes and they are the only candidate that you are able to view in your completed auth Summary Display</a:t>
            </a:r>
          </a:p>
        </p:txBody>
      </p:sp>
      <p:sp>
        <p:nvSpPr>
          <p:cNvPr id="4" name="Slide Number Placeholder 3"/>
          <p:cNvSpPr>
            <a:spLocks noGrp="1"/>
          </p:cNvSpPr>
          <p:nvPr>
            <p:ph type="sldNum" sz="quarter" idx="10"/>
          </p:nvPr>
        </p:nvSpPr>
        <p:spPr/>
        <p:txBody>
          <a:bodyPr/>
          <a:lstStyle/>
          <a:p>
            <a:fld id="{3F4A57B4-5A80-A94F-ADB9-16ABB4483583}" type="slidenum">
              <a:rPr lang="en-US" smtClean="0"/>
              <a:t>8</a:t>
            </a:fld>
            <a:endParaRPr lang="en-US" dirty="0"/>
          </a:p>
        </p:txBody>
      </p:sp>
    </p:spTree>
    <p:extLst>
      <p:ext uri="{BB962C8B-B14F-4D97-AF65-F5344CB8AC3E}">
        <p14:creationId xmlns:p14="http://schemas.microsoft.com/office/powerpoint/2010/main" val="1407249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Say</a:t>
            </a:r>
            <a:r>
              <a:rPr lang="en-US" b="1" baseline="0" dirty="0"/>
              <a:t>: </a:t>
            </a:r>
            <a:r>
              <a:rPr lang="en-US" baseline="0" dirty="0"/>
              <a:t>Filtering providers on the working pane</a:t>
            </a:r>
          </a:p>
          <a:p>
            <a:r>
              <a:rPr lang="en-US" baseline="0" dirty="0"/>
              <a:t>By unchecking provider/facilities in the provider filter you are reducing the number of Authorizations on the working pane.</a:t>
            </a:r>
          </a:p>
          <a:p>
            <a:endParaRPr lang="en-US" baseline="0" dirty="0"/>
          </a:p>
          <a:p>
            <a:r>
              <a:rPr lang="en-US" dirty="0"/>
              <a:t>When you start TruCare ProAuth all the providers linked to your user account are active but not displayed.</a:t>
            </a:r>
          </a:p>
          <a:p>
            <a:r>
              <a:rPr lang="en-US" dirty="0"/>
              <a:t>If you have 10 providers then the count shows 10/78. If you need only 3 for a session of work</a:t>
            </a:r>
          </a:p>
          <a:p>
            <a:r>
              <a:rPr lang="en-US" dirty="0"/>
              <a:t>and eliminate all others, the count shows 3/78.</a:t>
            </a:r>
          </a:p>
          <a:p>
            <a:endParaRPr lang="en-US" dirty="0"/>
          </a:p>
          <a:p>
            <a:r>
              <a:rPr lang="en-US" dirty="0"/>
              <a:t>Click Provider Filter to open the slider. Click the button again or anywhere on the screen (outside</a:t>
            </a:r>
          </a:p>
          <a:p>
            <a:r>
              <a:rPr lang="en-US" dirty="0"/>
              <a:t>the slider) to close the slider.</a:t>
            </a:r>
          </a:p>
        </p:txBody>
      </p:sp>
      <p:sp>
        <p:nvSpPr>
          <p:cNvPr id="4" name="Slide Number Placeholder 3"/>
          <p:cNvSpPr>
            <a:spLocks noGrp="1"/>
          </p:cNvSpPr>
          <p:nvPr>
            <p:ph type="sldNum" sz="quarter" idx="10"/>
          </p:nvPr>
        </p:nvSpPr>
        <p:spPr/>
        <p:txBody>
          <a:bodyPr/>
          <a:lstStyle/>
          <a:p>
            <a:fld id="{3F4A57B4-5A80-A94F-ADB9-16ABB4483583}" type="slidenum">
              <a:rPr lang="en-US" smtClean="0"/>
              <a:t>9</a:t>
            </a:fld>
            <a:endParaRPr lang="en-US" dirty="0"/>
          </a:p>
        </p:txBody>
      </p:sp>
    </p:spTree>
    <p:extLst>
      <p:ext uri="{BB962C8B-B14F-4D97-AF65-F5344CB8AC3E}">
        <p14:creationId xmlns:p14="http://schemas.microsoft.com/office/powerpoint/2010/main" val="3118826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4" y="2430011"/>
            <a:ext cx="11529221" cy="1000775"/>
          </a:xfrm>
          <a:prstGeom prst="rect">
            <a:avLst/>
          </a:prstGeom>
        </p:spPr>
        <p:txBody>
          <a:bodyPr>
            <a:normAutofit/>
          </a:bodyPr>
          <a:lstStyle>
            <a:lvl1pPr algn="l">
              <a:lnSpc>
                <a:spcPct val="100000"/>
              </a:lnSpc>
              <a:defRPr sz="4400" b="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443704" y="3737998"/>
            <a:ext cx="11529221" cy="572813"/>
          </a:xfrm>
          <a:prstGeom prst="rect">
            <a:avLst/>
          </a:prstGeom>
        </p:spPr>
        <p:txBody>
          <a:bodyPr>
            <a:normAutofit/>
          </a:bodyPr>
          <a:lstStyle>
            <a:lvl1pPr marL="0" indent="0" algn="l">
              <a:lnSpc>
                <a:spcPct val="100000"/>
              </a:lnSpc>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790686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rgbClr val="887E6E"/>
                </a:solidFill>
              </a:defRPr>
            </a:lvl1pPr>
          </a:lstStyle>
          <a:p>
            <a:r>
              <a:rPr lang="en-US"/>
              <a:t>© 2019 Casenet Confidential</a:t>
            </a:r>
            <a:endParaRPr lang="en-US" dirty="0"/>
          </a:p>
        </p:txBody>
      </p:sp>
      <p:sp>
        <p:nvSpPr>
          <p:cNvPr id="5" name="Title 1"/>
          <p:cNvSpPr>
            <a:spLocks noGrp="1"/>
          </p:cNvSpPr>
          <p:nvPr>
            <p:ph type="ctrTitle" hasCustomPrompt="1"/>
          </p:nvPr>
        </p:nvSpPr>
        <p:spPr>
          <a:xfrm>
            <a:off x="4659629" y="2430009"/>
            <a:ext cx="6024265" cy="1000775"/>
          </a:xfrm>
          <a:prstGeom prst="rect">
            <a:avLst/>
          </a:prstGeom>
        </p:spPr>
        <p:txBody>
          <a:bodyPr>
            <a:normAutofit/>
          </a:bodyPr>
          <a:lstStyle>
            <a:lvl1pPr algn="l">
              <a:lnSpc>
                <a:spcPts val="2500"/>
              </a:lnSpc>
              <a:defRPr sz="3200" b="1">
                <a:solidFill>
                  <a:srgbClr val="004F5A"/>
                </a:solidFill>
              </a:defRPr>
            </a:lvl1pPr>
          </a:lstStyle>
          <a:p>
            <a:r>
              <a:rPr lang="en-US" dirty="0"/>
              <a:t>Click to Edit Master Title Style</a:t>
            </a:r>
          </a:p>
        </p:txBody>
      </p:sp>
      <p:sp>
        <p:nvSpPr>
          <p:cNvPr id="6" name="Subtitle 2"/>
          <p:cNvSpPr>
            <a:spLocks noGrp="1"/>
          </p:cNvSpPr>
          <p:nvPr>
            <p:ph type="subTitle" idx="1"/>
          </p:nvPr>
        </p:nvSpPr>
        <p:spPr>
          <a:xfrm>
            <a:off x="4659629" y="3537315"/>
            <a:ext cx="6024265" cy="572813"/>
          </a:xfrm>
          <a:prstGeom prst="rect">
            <a:avLst/>
          </a:prstGeom>
        </p:spPr>
        <p:txBody>
          <a:bodyPr>
            <a:normAutofit/>
          </a:bodyPr>
          <a:lstStyle>
            <a:lvl1pPr marL="0" indent="0" algn="l">
              <a:lnSpc>
                <a:spcPts val="2500"/>
              </a:lnSpc>
              <a:spcBef>
                <a:spcPts val="0"/>
              </a:spcBef>
              <a:buNone/>
              <a:defRPr sz="2400">
                <a:solidFill>
                  <a:srgbClr val="004F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5837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2"/>
          <p:cNvSpPr>
            <a:spLocks noGrp="1"/>
          </p:cNvSpPr>
          <p:nvPr>
            <p:ph type="ftr" sz="quarter" idx="10"/>
          </p:nvPr>
        </p:nvSpPr>
        <p:spPr>
          <a:xfrm>
            <a:off x="4165600" y="6595060"/>
            <a:ext cx="3860800" cy="365125"/>
          </a:xfrm>
        </p:spPr>
        <p:txBody>
          <a:bodyPr/>
          <a:lstStyle>
            <a:lvl1pPr>
              <a:defRPr>
                <a:solidFill>
                  <a:srgbClr val="887E6E"/>
                </a:solidFill>
              </a:defRPr>
            </a:lvl1pPr>
          </a:lstStyle>
          <a:p>
            <a:r>
              <a:rPr lang="en-US"/>
              <a:t>© 2019 Casenet Confidential</a:t>
            </a:r>
            <a:endParaRPr lang="en-US" dirty="0"/>
          </a:p>
        </p:txBody>
      </p:sp>
      <p:sp>
        <p:nvSpPr>
          <p:cNvPr id="10" name="Title 1"/>
          <p:cNvSpPr>
            <a:spLocks noGrp="1"/>
          </p:cNvSpPr>
          <p:nvPr>
            <p:ph type="ctrTitle" hasCustomPrompt="1"/>
          </p:nvPr>
        </p:nvSpPr>
        <p:spPr>
          <a:xfrm>
            <a:off x="4659629" y="2430009"/>
            <a:ext cx="6024265" cy="1000775"/>
          </a:xfrm>
          <a:prstGeom prst="rect">
            <a:avLst/>
          </a:prstGeom>
        </p:spPr>
        <p:txBody>
          <a:bodyPr>
            <a:normAutofit/>
          </a:bodyPr>
          <a:lstStyle>
            <a:lvl1pPr algn="l">
              <a:lnSpc>
                <a:spcPts val="2500"/>
              </a:lnSpc>
              <a:defRPr sz="3200" b="1">
                <a:solidFill>
                  <a:srgbClr val="004F5A"/>
                </a:solidFill>
              </a:defRPr>
            </a:lvl1pPr>
          </a:lstStyle>
          <a:p>
            <a:r>
              <a:rPr lang="en-US" dirty="0"/>
              <a:t>Click to Edit Master Title Style</a:t>
            </a:r>
          </a:p>
        </p:txBody>
      </p:sp>
      <p:sp>
        <p:nvSpPr>
          <p:cNvPr id="11" name="Subtitle 2"/>
          <p:cNvSpPr>
            <a:spLocks noGrp="1"/>
          </p:cNvSpPr>
          <p:nvPr>
            <p:ph type="subTitle" idx="1"/>
          </p:nvPr>
        </p:nvSpPr>
        <p:spPr>
          <a:xfrm>
            <a:off x="4659629" y="3537315"/>
            <a:ext cx="6024265" cy="572813"/>
          </a:xfrm>
          <a:prstGeom prst="rect">
            <a:avLst/>
          </a:prstGeom>
        </p:spPr>
        <p:txBody>
          <a:bodyPr>
            <a:normAutofit/>
          </a:bodyPr>
          <a:lstStyle>
            <a:lvl1pPr marL="0" indent="0" algn="l">
              <a:lnSpc>
                <a:spcPts val="2500"/>
              </a:lnSpc>
              <a:spcBef>
                <a:spcPts val="0"/>
              </a:spcBef>
              <a:buNone/>
              <a:defRPr sz="2400">
                <a:solidFill>
                  <a:srgbClr val="004F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6636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2469586" y="3806531"/>
            <a:ext cx="6024265" cy="572813"/>
          </a:xfrm>
          <a:prstGeom prst="rect">
            <a:avLst/>
          </a:prstGeom>
        </p:spPr>
        <p:txBody>
          <a:bodyPr>
            <a:normAutofit/>
          </a:bodyPr>
          <a:lstStyle>
            <a:lvl1pPr marL="0" indent="0" algn="l">
              <a:lnSpc>
                <a:spcPts val="2500"/>
              </a:lnSpc>
              <a:spcBef>
                <a:spcPts val="0"/>
              </a:spcBef>
              <a:buNone/>
              <a:defRPr sz="2400" b="0">
                <a:solidFill>
                  <a:srgbClr val="004F5A"/>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Footer Placeholder 2"/>
          <p:cNvSpPr>
            <a:spLocks noGrp="1"/>
          </p:cNvSpPr>
          <p:nvPr>
            <p:ph type="ftr" sz="quarter" idx="10"/>
          </p:nvPr>
        </p:nvSpPr>
        <p:spPr>
          <a:xfrm>
            <a:off x="4165600" y="6595060"/>
            <a:ext cx="3860800" cy="365125"/>
          </a:xfrm>
        </p:spPr>
        <p:txBody>
          <a:bodyPr/>
          <a:lstStyle>
            <a:lvl1pPr>
              <a:defRPr>
                <a:solidFill>
                  <a:srgbClr val="887E6E"/>
                </a:solidFill>
              </a:defRPr>
            </a:lvl1pPr>
          </a:lstStyle>
          <a:p>
            <a:r>
              <a:rPr lang="en-US"/>
              <a:t>© 2019 Casenet Confidential</a:t>
            </a:r>
            <a:endParaRPr lang="en-US" dirty="0"/>
          </a:p>
        </p:txBody>
      </p:sp>
      <p:sp>
        <p:nvSpPr>
          <p:cNvPr id="8"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
        <p:nvSpPr>
          <p:cNvPr id="9" name="Title 1"/>
          <p:cNvSpPr>
            <a:spLocks noGrp="1"/>
          </p:cNvSpPr>
          <p:nvPr>
            <p:ph type="ctrTitle" hasCustomPrompt="1"/>
          </p:nvPr>
        </p:nvSpPr>
        <p:spPr>
          <a:xfrm>
            <a:off x="2469586" y="2794000"/>
            <a:ext cx="6024265" cy="1000775"/>
          </a:xfrm>
          <a:prstGeom prst="rect">
            <a:avLst/>
          </a:prstGeom>
        </p:spPr>
        <p:txBody>
          <a:bodyPr>
            <a:normAutofit/>
          </a:bodyPr>
          <a:lstStyle>
            <a:lvl1pPr algn="l">
              <a:lnSpc>
                <a:spcPts val="2500"/>
              </a:lnSpc>
              <a:spcBef>
                <a:spcPts val="0"/>
              </a:spcBef>
              <a:defRPr sz="3200" b="1">
                <a:solidFill>
                  <a:srgbClr val="004F5A"/>
                </a:solidFill>
              </a:defRPr>
            </a:lvl1pPr>
          </a:lstStyle>
          <a:p>
            <a:r>
              <a:rPr lang="en-US" dirty="0"/>
              <a:t>Click to Edit Master Title Style</a:t>
            </a:r>
          </a:p>
        </p:txBody>
      </p:sp>
    </p:spTree>
    <p:extLst>
      <p:ext uri="{BB962C8B-B14F-4D97-AF65-F5344CB8AC3E}">
        <p14:creationId xmlns:p14="http://schemas.microsoft.com/office/powerpoint/2010/main" val="199667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599653"/>
            <a:ext cx="3860800" cy="365125"/>
          </a:xfrm>
        </p:spPr>
        <p:txBody>
          <a:bodyPr/>
          <a:lstStyle/>
          <a:p>
            <a:r>
              <a:rPr lang="en-US"/>
              <a:t>© 2019 Casenet Confidential</a:t>
            </a:r>
            <a:endParaRPr lang="en-US" dirty="0"/>
          </a:p>
        </p:txBody>
      </p:sp>
      <p:sp>
        <p:nvSpPr>
          <p:cNvPr id="6"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
        <p:nvSpPr>
          <p:cNvPr id="7" name="Title 1"/>
          <p:cNvSpPr>
            <a:spLocks noGrp="1"/>
          </p:cNvSpPr>
          <p:nvPr>
            <p:ph type="title" hasCustomPrompt="1"/>
          </p:nvPr>
        </p:nvSpPr>
        <p:spPr>
          <a:xfrm>
            <a:off x="609600" y="274638"/>
            <a:ext cx="10972800" cy="393737"/>
          </a:xfrm>
          <a:prstGeom prst="rect">
            <a:avLst/>
          </a:prstGeom>
          <a:ln w="38100" cmpd="dbl">
            <a:noFill/>
          </a:ln>
        </p:spPr>
        <p:txBody>
          <a:bodyPr>
            <a:noAutofit/>
          </a:bodyPr>
          <a:lstStyle>
            <a:lvl1pPr algn="l">
              <a:lnSpc>
                <a:spcPts val="2500"/>
              </a:lnSpc>
              <a:defRPr sz="3200" b="1">
                <a:solidFill>
                  <a:srgbClr val="004F5A"/>
                </a:solidFill>
              </a:defRPr>
            </a:lvl1pPr>
          </a:lstStyle>
          <a:p>
            <a:r>
              <a:rPr lang="en-US" dirty="0"/>
              <a:t>Click to Edit Master Title Style</a:t>
            </a:r>
          </a:p>
        </p:txBody>
      </p:sp>
      <p:sp>
        <p:nvSpPr>
          <p:cNvPr id="9" name="Content Placeholder 2"/>
          <p:cNvSpPr>
            <a:spLocks noGrp="1"/>
          </p:cNvSpPr>
          <p:nvPr>
            <p:ph idx="1"/>
          </p:nvPr>
        </p:nvSpPr>
        <p:spPr>
          <a:xfrm>
            <a:off x="609600" y="1216241"/>
            <a:ext cx="10972800" cy="4917944"/>
          </a:xfrm>
          <a:prstGeom prst="rect">
            <a:avLst/>
          </a:prstGeom>
        </p:spPr>
        <p:txBody>
          <a:bodyPr/>
          <a:lstStyle>
            <a:lvl1pPr>
              <a:buClr>
                <a:srgbClr val="004F5A"/>
              </a:buClr>
              <a:defRPr sz="2400">
                <a:solidFill>
                  <a:srgbClr val="004F5A"/>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1345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Blank">
    <p:bg>
      <p:bgPr>
        <a:gradFill>
          <a:gsLst>
            <a:gs pos="0">
              <a:schemeClr val="accent1">
                <a:lumMod val="60000"/>
                <a:lumOff val="40000"/>
              </a:schemeClr>
            </a:gs>
            <a:gs pos="0">
              <a:schemeClr val="accent1">
                <a:lumMod val="60000"/>
                <a:lumOff val="4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b="0"/>
            </a:lvl1pPr>
          </a:lstStyle>
          <a:p>
            <a:pPr>
              <a:defRPr/>
            </a:pPr>
            <a:r>
              <a:rPr lang="en-US"/>
              <a:t>© 2019 Casenet Confidential</a:t>
            </a:r>
            <a:endParaRPr lang="en-US" dirty="0"/>
          </a:p>
        </p:txBody>
      </p:sp>
      <p:sp>
        <p:nvSpPr>
          <p:cNvPr id="7" name="Rectangle 2"/>
          <p:cNvSpPr>
            <a:spLocks noGrp="1" noChangeArrowheads="1"/>
          </p:cNvSpPr>
          <p:nvPr>
            <p:ph type="title"/>
          </p:nvPr>
        </p:nvSpPr>
        <p:spPr bwMode="auto">
          <a:xfrm>
            <a:off x="1455763" y="169840"/>
            <a:ext cx="1014107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8" name="Straight Connector 7"/>
          <p:cNvCxnSpPr/>
          <p:nvPr userDrawn="1"/>
        </p:nvCxnSpPr>
        <p:spPr>
          <a:xfrm>
            <a:off x="1619538" y="832513"/>
            <a:ext cx="1033590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431337" y="6350644"/>
            <a:ext cx="457176" cy="369332"/>
          </a:xfrm>
          <a:prstGeom prst="rect">
            <a:avLst/>
          </a:prstGeom>
        </p:spPr>
        <p:txBody>
          <a:bodyPr wrap="none">
            <a:spAutoFit/>
          </a:bodyPr>
          <a:lstStyle/>
          <a:p>
            <a:fld id="{0793B6D8-7769-4F4E-95CF-764667C0301B}" type="slidenum">
              <a:rPr lang="en-US" smtClean="0">
                <a:solidFill>
                  <a:schemeClr val="bg1"/>
                </a:solidFill>
              </a:rPr>
              <a:pPr/>
              <a:t>‹#›</a:t>
            </a:fld>
            <a:endParaRPr lang="en-US" dirty="0">
              <a:solidFill>
                <a:schemeClr val="bg1"/>
              </a:solidFill>
            </a:endParaRPr>
          </a:p>
        </p:txBody>
      </p:sp>
      <p:sp>
        <p:nvSpPr>
          <p:cNvPr id="11" name="Rectangle 6"/>
          <p:cNvSpPr>
            <a:spLocks noGrp="1" noChangeArrowheads="1"/>
          </p:cNvSpPr>
          <p:nvPr>
            <p:ph type="sldNum" sz="quarter" idx="4"/>
          </p:nvPr>
        </p:nvSpPr>
        <p:spPr>
          <a:xfrm>
            <a:off x="382145" y="6464854"/>
            <a:ext cx="564100" cy="338554"/>
          </a:xfrm>
          <a:prstGeom prst="rect">
            <a:avLst/>
          </a:prstGeom>
          <a:ln/>
        </p:spPr>
        <p:txBody>
          <a:bodyPr/>
          <a:lstStyle>
            <a:lvl1pPr algn="ctr">
              <a:defRPr sz="1600">
                <a:solidFill>
                  <a:srgbClr val="004F5A"/>
                </a:solidFill>
              </a:defRPr>
            </a:lvl1pPr>
          </a:lstStyle>
          <a:p>
            <a:pPr>
              <a:defRPr/>
            </a:pPr>
            <a:fld id="{0793B6D8-7769-4F4E-95CF-764667C0301B}" type="slidenum">
              <a:rPr lang="en-US" smtClean="0"/>
              <a:pPr>
                <a:defRPr/>
              </a:pPr>
              <a:t>‹#›</a:t>
            </a:fld>
            <a:endParaRPr lang="en-US" dirty="0"/>
          </a:p>
        </p:txBody>
      </p:sp>
      <p:pic>
        <p:nvPicPr>
          <p:cNvPr id="13" name="Picture 12" descr="ppt-busy-2.png"/>
          <p:cNvPicPr>
            <a:picLocks noChangeAspect="1"/>
          </p:cNvPicPr>
          <p:nvPr userDrawn="1"/>
        </p:nvPicPr>
        <p:blipFill>
          <a:blip r:embed="rId2" cstate="print"/>
          <a:stretch>
            <a:fillRect/>
          </a:stretch>
        </p:blipFill>
        <p:spPr>
          <a:xfrm>
            <a:off x="0" y="0"/>
            <a:ext cx="12192000" cy="6858000"/>
          </a:xfrm>
          <a:prstGeom prst="rect">
            <a:avLst/>
          </a:prstGeom>
        </p:spPr>
      </p:pic>
      <p:cxnSp>
        <p:nvCxnSpPr>
          <p:cNvPr id="15" name="Straight Connector 14"/>
          <p:cNvCxnSpPr/>
          <p:nvPr userDrawn="1"/>
        </p:nvCxnSpPr>
        <p:spPr>
          <a:xfrm>
            <a:off x="356316" y="832104"/>
            <a:ext cx="1033590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16" name="Rectangle 6"/>
          <p:cNvSpPr txBox="1">
            <a:spLocks noChangeArrowheads="1"/>
          </p:cNvSpPr>
          <p:nvPr userDrawn="1"/>
        </p:nvSpPr>
        <p:spPr>
          <a:xfrm>
            <a:off x="377953" y="6464808"/>
            <a:ext cx="564100" cy="338554"/>
          </a:xfrm>
          <a:prstGeom prst="rect">
            <a:avLst/>
          </a:prstGeom>
          <a:ln/>
        </p:spPr>
        <p:txBody>
          <a:bodyPr/>
          <a:lstStyle>
            <a:lvl1pPr algn="ctr">
              <a:defRPr sz="1600">
                <a:solidFill>
                  <a:schemeClr val="bg1"/>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0793B6D8-7769-4F4E-95CF-764667C0301B}" type="slidenum">
              <a:rPr kumimoji="0" lang="en-US" sz="1000" b="0" i="0" u="none" strike="noStrike" kern="1200" cap="none" spc="0" normalizeH="0" baseline="0" noProof="0" smtClean="0">
                <a:ln>
                  <a:noFill/>
                </a:ln>
                <a:solidFill>
                  <a:srgbClr val="004F5A"/>
                </a:solidFill>
                <a:effectLst/>
                <a:uLnTx/>
                <a:uFillTx/>
                <a:latin typeface="Calibri" pitchFamily="36"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600" b="0" i="0" u="none" strike="noStrike" kern="1200" cap="none" spc="0" normalizeH="0" baseline="0" noProof="0" dirty="0">
              <a:ln>
                <a:noFill/>
              </a:ln>
              <a:solidFill>
                <a:srgbClr val="004F5A"/>
              </a:solidFill>
              <a:effectLst/>
              <a:uLnTx/>
              <a:uFillTx/>
              <a:latin typeface="Calibri" pitchFamily="36" charset="0"/>
              <a:ea typeface="+mn-ea"/>
              <a:cs typeface="+mn-cs"/>
            </a:endParaRPr>
          </a:p>
        </p:txBody>
      </p:sp>
    </p:spTree>
    <p:extLst>
      <p:ext uri="{BB962C8B-B14F-4D97-AF65-F5344CB8AC3E}">
        <p14:creationId xmlns:p14="http://schemas.microsoft.com/office/powerpoint/2010/main" val="32671472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Blank">
    <p:bg>
      <p:bgPr>
        <a:gradFill>
          <a:gsLst>
            <a:gs pos="0">
              <a:schemeClr val="accent1">
                <a:lumMod val="60000"/>
                <a:lumOff val="40000"/>
              </a:schemeClr>
            </a:gs>
            <a:gs pos="0">
              <a:schemeClr val="accent1">
                <a:lumMod val="60000"/>
                <a:lumOff val="4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p:txBody>
          <a:bodyPr/>
          <a:lstStyle>
            <a:lvl1pPr>
              <a:defRPr b="0"/>
            </a:lvl1pPr>
          </a:lstStyle>
          <a:p>
            <a:pPr>
              <a:defRPr/>
            </a:pPr>
            <a:r>
              <a:rPr lang="en-US"/>
              <a:t>© 2019 Casenet Confidential</a:t>
            </a:r>
            <a:endParaRPr lang="en-US" dirty="0"/>
          </a:p>
        </p:txBody>
      </p:sp>
      <p:sp>
        <p:nvSpPr>
          <p:cNvPr id="7" name="Rectangle 2"/>
          <p:cNvSpPr>
            <a:spLocks noGrp="1" noChangeArrowheads="1"/>
          </p:cNvSpPr>
          <p:nvPr>
            <p:ph type="title"/>
          </p:nvPr>
        </p:nvSpPr>
        <p:spPr bwMode="auto">
          <a:xfrm>
            <a:off x="1455763" y="169840"/>
            <a:ext cx="10141075"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8" name="Straight Connector 7"/>
          <p:cNvCxnSpPr/>
          <p:nvPr userDrawn="1"/>
        </p:nvCxnSpPr>
        <p:spPr>
          <a:xfrm>
            <a:off x="1619538" y="832513"/>
            <a:ext cx="1033590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431337" y="6350644"/>
            <a:ext cx="457176" cy="369332"/>
          </a:xfrm>
          <a:prstGeom prst="rect">
            <a:avLst/>
          </a:prstGeom>
        </p:spPr>
        <p:txBody>
          <a:bodyPr wrap="none">
            <a:spAutoFit/>
          </a:bodyPr>
          <a:lstStyle/>
          <a:p>
            <a:fld id="{0793B6D8-7769-4F4E-95CF-764667C0301B}" type="slidenum">
              <a:rPr lang="en-US" smtClean="0">
                <a:solidFill>
                  <a:schemeClr val="bg1"/>
                </a:solidFill>
              </a:rPr>
              <a:pPr/>
              <a:t>‹#›</a:t>
            </a:fld>
            <a:endParaRPr lang="en-US" dirty="0">
              <a:solidFill>
                <a:schemeClr val="bg1"/>
              </a:solidFill>
            </a:endParaRPr>
          </a:p>
        </p:txBody>
      </p:sp>
      <p:sp>
        <p:nvSpPr>
          <p:cNvPr id="11" name="Rectangle 6"/>
          <p:cNvSpPr>
            <a:spLocks noGrp="1" noChangeArrowheads="1"/>
          </p:cNvSpPr>
          <p:nvPr>
            <p:ph type="sldNum" sz="quarter" idx="4"/>
          </p:nvPr>
        </p:nvSpPr>
        <p:spPr>
          <a:xfrm>
            <a:off x="382145" y="6464854"/>
            <a:ext cx="564100" cy="338554"/>
          </a:xfrm>
          <a:prstGeom prst="rect">
            <a:avLst/>
          </a:prstGeom>
          <a:ln/>
        </p:spPr>
        <p:txBody>
          <a:bodyPr/>
          <a:lstStyle>
            <a:lvl1pPr algn="ctr">
              <a:defRPr sz="1600">
                <a:solidFill>
                  <a:srgbClr val="004F5A"/>
                </a:solidFill>
              </a:defRPr>
            </a:lvl1pPr>
          </a:lstStyle>
          <a:p>
            <a:pPr>
              <a:defRPr/>
            </a:pPr>
            <a:fld id="{0793B6D8-7769-4F4E-95CF-764667C0301B}" type="slidenum">
              <a:rPr lang="en-US" smtClean="0"/>
              <a:pPr>
                <a:defRPr/>
              </a:pPr>
              <a:t>‹#›</a:t>
            </a:fld>
            <a:endParaRPr lang="en-US" dirty="0"/>
          </a:p>
        </p:txBody>
      </p:sp>
      <p:pic>
        <p:nvPicPr>
          <p:cNvPr id="13" name="Picture 12" descr="ppt-busy-2.png"/>
          <p:cNvPicPr>
            <a:picLocks noChangeAspect="1"/>
          </p:cNvPicPr>
          <p:nvPr userDrawn="1"/>
        </p:nvPicPr>
        <p:blipFill>
          <a:blip r:embed="rId2" cstate="print"/>
          <a:stretch>
            <a:fillRect/>
          </a:stretch>
        </p:blipFill>
        <p:spPr>
          <a:xfrm>
            <a:off x="0" y="0"/>
            <a:ext cx="12192000" cy="6858000"/>
          </a:xfrm>
          <a:prstGeom prst="rect">
            <a:avLst/>
          </a:prstGeom>
        </p:spPr>
      </p:pic>
    </p:spTree>
    <p:extLst>
      <p:ext uri="{BB962C8B-B14F-4D97-AF65-F5344CB8AC3E}">
        <p14:creationId xmlns:p14="http://schemas.microsoft.com/office/powerpoint/2010/main" val="186459878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a:xfrm>
            <a:off x="4165600" y="6703168"/>
            <a:ext cx="3860800" cy="261610"/>
          </a:xfrm>
        </p:spPr>
        <p:txBody>
          <a:bodyPr/>
          <a:lstStyle/>
          <a:p>
            <a:r>
              <a:rPr lang="en-US"/>
              <a:t>© 2019 Casenet Confidential</a:t>
            </a:r>
            <a:endParaRPr lang="en-US" dirty="0"/>
          </a:p>
        </p:txBody>
      </p:sp>
      <p:sp>
        <p:nvSpPr>
          <p:cNvPr id="6"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
        <p:nvSpPr>
          <p:cNvPr id="7" name="Title 1"/>
          <p:cNvSpPr>
            <a:spLocks noGrp="1"/>
          </p:cNvSpPr>
          <p:nvPr>
            <p:ph type="title" hasCustomPrompt="1"/>
          </p:nvPr>
        </p:nvSpPr>
        <p:spPr>
          <a:xfrm>
            <a:off x="609600" y="274638"/>
            <a:ext cx="10972800" cy="393737"/>
          </a:xfrm>
          <a:prstGeom prst="rect">
            <a:avLst/>
          </a:prstGeom>
        </p:spPr>
        <p:txBody>
          <a:bodyPr>
            <a:noAutofit/>
          </a:bodyPr>
          <a:lstStyle>
            <a:lvl1pPr algn="l">
              <a:lnSpc>
                <a:spcPts val="2500"/>
              </a:lnSpc>
              <a:defRPr sz="3200" b="1">
                <a:solidFill>
                  <a:srgbClr val="004F5A"/>
                </a:solidFill>
              </a:defRPr>
            </a:lvl1pPr>
          </a:lstStyle>
          <a:p>
            <a:r>
              <a:rPr lang="en-US" dirty="0"/>
              <a:t>Click to Edit Master Title Style</a:t>
            </a:r>
          </a:p>
        </p:txBody>
      </p:sp>
      <p:sp>
        <p:nvSpPr>
          <p:cNvPr id="9" name="Content Placeholder 2"/>
          <p:cNvSpPr>
            <a:spLocks noGrp="1"/>
          </p:cNvSpPr>
          <p:nvPr>
            <p:ph idx="1"/>
          </p:nvPr>
        </p:nvSpPr>
        <p:spPr>
          <a:xfrm>
            <a:off x="609600" y="1216241"/>
            <a:ext cx="10972800" cy="4917944"/>
          </a:xfrm>
          <a:prstGeom prst="rect">
            <a:avLst/>
          </a:prstGeom>
        </p:spPr>
        <p:txBody>
          <a:bodyPr/>
          <a:lstStyle>
            <a:lvl1pPr>
              <a:buClr>
                <a:srgbClr val="004F5A"/>
              </a:buClr>
              <a:defRPr sz="2400">
                <a:solidFill>
                  <a:srgbClr val="004F5A"/>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2"/>
          </p:nvPr>
        </p:nvSpPr>
        <p:spPr>
          <a:xfrm>
            <a:off x="609600" y="750774"/>
            <a:ext cx="10972800" cy="465467"/>
          </a:xfrm>
          <a:prstGeom prst="rect">
            <a:avLst/>
          </a:prstGeom>
        </p:spPr>
        <p:txBody>
          <a:bodyPr/>
          <a:lstStyle>
            <a:lvl1pPr marL="0" indent="0">
              <a:lnSpc>
                <a:spcPts val="1800"/>
              </a:lnSpc>
              <a:buClr>
                <a:srgbClr val="004F5A"/>
              </a:buClr>
              <a:buNone/>
              <a:defRPr sz="2000">
                <a:solidFill>
                  <a:schemeClr val="tx2"/>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endParaRPr lang="en-US" dirty="0"/>
          </a:p>
        </p:txBody>
      </p:sp>
    </p:spTree>
    <p:extLst>
      <p:ext uri="{BB962C8B-B14F-4D97-AF65-F5344CB8AC3E}">
        <p14:creationId xmlns:p14="http://schemas.microsoft.com/office/powerpoint/2010/main" val="41066967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4" y="2430011"/>
            <a:ext cx="11529221" cy="1000775"/>
          </a:xfrm>
          <a:prstGeom prst="rect">
            <a:avLst/>
          </a:prstGeom>
        </p:spPr>
        <p:txBody>
          <a:bodyPr>
            <a:normAutofit/>
          </a:bodyPr>
          <a:lstStyle>
            <a:lvl1pPr algn="l">
              <a:lnSpc>
                <a:spcPct val="100000"/>
              </a:lnSpc>
              <a:defRPr sz="4400" b="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443704" y="3737998"/>
            <a:ext cx="11529221" cy="572813"/>
          </a:xfrm>
          <a:prstGeom prst="rect">
            <a:avLst/>
          </a:prstGeom>
        </p:spPr>
        <p:txBody>
          <a:bodyPr>
            <a:normAutofit/>
          </a:bodyPr>
          <a:lstStyle>
            <a:lvl1pPr marL="0" indent="0" algn="l">
              <a:lnSpc>
                <a:spcPct val="100000"/>
              </a:lnSpc>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22499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3" y="2430011"/>
            <a:ext cx="11577380" cy="1000775"/>
          </a:xfrm>
          <a:prstGeom prst="rect">
            <a:avLst/>
          </a:prstGeom>
        </p:spPr>
        <p:txBody>
          <a:bodyPr>
            <a:normAutofit/>
          </a:bodyPr>
          <a:lstStyle>
            <a:lvl1pPr algn="l">
              <a:lnSpc>
                <a:spcPct val="100000"/>
              </a:lnSpc>
              <a:defRPr sz="4400" b="0">
                <a:solidFill>
                  <a:schemeClr val="tx2"/>
                </a:solidFill>
              </a:defRPr>
            </a:lvl1pPr>
          </a:lstStyle>
          <a:p>
            <a:r>
              <a:rPr lang="en-US" dirty="0"/>
              <a:t>Click to Edit Master Title Style</a:t>
            </a:r>
          </a:p>
        </p:txBody>
      </p:sp>
      <p:sp>
        <p:nvSpPr>
          <p:cNvPr id="6" name="Subtitle 2"/>
          <p:cNvSpPr>
            <a:spLocks noGrp="1"/>
          </p:cNvSpPr>
          <p:nvPr>
            <p:ph type="subTitle" idx="1"/>
          </p:nvPr>
        </p:nvSpPr>
        <p:spPr>
          <a:xfrm>
            <a:off x="443704" y="3718948"/>
            <a:ext cx="11291096" cy="572813"/>
          </a:xfrm>
          <a:prstGeom prst="rect">
            <a:avLst/>
          </a:prstGeom>
        </p:spPr>
        <p:txBody>
          <a:bodyPr>
            <a:normAutofit/>
          </a:bodyPr>
          <a:lstStyle>
            <a:lvl1pPr marL="0" indent="0" algn="l">
              <a:lnSpc>
                <a:spcPct val="100000"/>
              </a:lnSpc>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452167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73017" y="5481510"/>
            <a:ext cx="11323683" cy="572813"/>
          </a:xfrm>
          <a:prstGeom prst="rect">
            <a:avLst/>
          </a:prstGeom>
        </p:spPr>
        <p:txBody>
          <a:bodyPr>
            <a:normAutofit/>
          </a:bodyPr>
          <a:lstStyle>
            <a:lvl1pPr marL="0" indent="0" algn="l">
              <a:lnSpc>
                <a:spcPct val="100000"/>
              </a:lnSpc>
              <a:spcBef>
                <a:spcPts val="0"/>
              </a:spcBef>
              <a:buNone/>
              <a:defRPr sz="24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hasCustomPrompt="1"/>
          </p:nvPr>
        </p:nvSpPr>
        <p:spPr>
          <a:xfrm>
            <a:off x="373017" y="4468978"/>
            <a:ext cx="11323683" cy="1000775"/>
          </a:xfrm>
          <a:prstGeom prst="rect">
            <a:avLst/>
          </a:prstGeom>
        </p:spPr>
        <p:txBody>
          <a:bodyPr>
            <a:normAutofit/>
          </a:bodyPr>
          <a:lstStyle>
            <a:lvl1pPr algn="l">
              <a:lnSpc>
                <a:spcPct val="100000"/>
              </a:lnSpc>
              <a:spcBef>
                <a:spcPts val="0"/>
              </a:spcBef>
              <a:defRPr sz="4400" b="0">
                <a:solidFill>
                  <a:srgbClr val="004F5A"/>
                </a:solidFill>
              </a:defRPr>
            </a:lvl1pPr>
          </a:lstStyle>
          <a:p>
            <a:r>
              <a:rPr lang="en-US" dirty="0"/>
              <a:t>Click to Edit Master Title Style</a:t>
            </a:r>
          </a:p>
        </p:txBody>
      </p:sp>
      <p:sp>
        <p:nvSpPr>
          <p:cNvPr id="10"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1"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25602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3" y="2430011"/>
            <a:ext cx="11577380" cy="1000775"/>
          </a:xfrm>
          <a:prstGeom prst="rect">
            <a:avLst/>
          </a:prstGeom>
        </p:spPr>
        <p:txBody>
          <a:bodyPr>
            <a:normAutofit/>
          </a:bodyPr>
          <a:lstStyle>
            <a:lvl1pPr algn="l">
              <a:lnSpc>
                <a:spcPct val="100000"/>
              </a:lnSpc>
              <a:defRPr sz="4400" b="0">
                <a:solidFill>
                  <a:schemeClr val="tx2"/>
                </a:solidFill>
              </a:defRPr>
            </a:lvl1pPr>
          </a:lstStyle>
          <a:p>
            <a:r>
              <a:rPr lang="en-US" dirty="0"/>
              <a:t>Click to Edit Master Title Style</a:t>
            </a:r>
          </a:p>
        </p:txBody>
      </p:sp>
      <p:sp>
        <p:nvSpPr>
          <p:cNvPr id="6" name="Subtitle 2"/>
          <p:cNvSpPr>
            <a:spLocks noGrp="1"/>
          </p:cNvSpPr>
          <p:nvPr>
            <p:ph type="subTitle" idx="1"/>
          </p:nvPr>
        </p:nvSpPr>
        <p:spPr>
          <a:xfrm>
            <a:off x="443704" y="3718948"/>
            <a:ext cx="11291096" cy="572813"/>
          </a:xfrm>
          <a:prstGeom prst="rect">
            <a:avLst/>
          </a:prstGeom>
        </p:spPr>
        <p:txBody>
          <a:bodyPr>
            <a:normAutofit/>
          </a:bodyPr>
          <a:lstStyle>
            <a:lvl1pPr marL="0" indent="0" algn="l">
              <a:lnSpc>
                <a:spcPct val="100000"/>
              </a:lnSpc>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996853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74688"/>
          </a:xfrm>
          <a:prstGeom prst="rect">
            <a:avLst/>
          </a:prstGeom>
        </p:spPr>
        <p:txBody>
          <a:bodyPr>
            <a:noAutofit/>
          </a:bodyPr>
          <a:lstStyle>
            <a:lvl1pPr algn="l">
              <a:lnSpc>
                <a:spcPct val="100000"/>
              </a:lnSpc>
              <a:defRPr sz="4400" b="0">
                <a:solidFill>
                  <a:srgbClr val="004F5A"/>
                </a:solidFill>
              </a:defRPr>
            </a:lvl1pPr>
          </a:lstStyle>
          <a:p>
            <a:r>
              <a:rPr lang="en-US" dirty="0"/>
              <a:t>Click to Edit Master Title Style</a:t>
            </a:r>
          </a:p>
        </p:txBody>
      </p:sp>
      <p:sp>
        <p:nvSpPr>
          <p:cNvPr id="12" name="Content Placeholder 11"/>
          <p:cNvSpPr>
            <a:spLocks noGrp="1"/>
          </p:cNvSpPr>
          <p:nvPr>
            <p:ph sz="quarter" idx="10"/>
          </p:nvPr>
        </p:nvSpPr>
        <p:spPr>
          <a:xfrm>
            <a:off x="609600" y="1104900"/>
            <a:ext cx="10972800" cy="4757739"/>
          </a:xfrm>
          <a:prstGeom prst="rect">
            <a:avLst/>
          </a:prstGeom>
        </p:spPr>
        <p:txBody>
          <a:bodyPr/>
          <a:lstStyle>
            <a:lvl1pPr marL="0" indent="0">
              <a:buNone/>
              <a:defRPr/>
            </a:lvl1pPr>
          </a:lstStyle>
          <a:p>
            <a:pPr lvl="0">
              <a:lnSpc>
                <a:spcPct val="100000"/>
              </a:lnSpc>
            </a:pPr>
            <a:r>
              <a:rPr lang="en-US"/>
              <a:t>Edit Master text styles</a:t>
            </a:r>
          </a:p>
          <a:p>
            <a:pPr lvl="1">
              <a:lnSpc>
                <a:spcPct val="100000"/>
              </a:lnSpc>
            </a:pPr>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endParaRPr lang="en-US" dirty="0"/>
          </a:p>
        </p:txBody>
      </p:sp>
      <p:sp>
        <p:nvSpPr>
          <p:cNvPr id="9"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0"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3396193351"/>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153155" y="274639"/>
            <a:ext cx="5762621" cy="1468436"/>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3" name="Content Placeholder 2"/>
          <p:cNvSpPr>
            <a:spLocks noGrp="1"/>
          </p:cNvSpPr>
          <p:nvPr>
            <p:ph sz="quarter" idx="10"/>
          </p:nvPr>
        </p:nvSpPr>
        <p:spPr>
          <a:xfrm>
            <a:off x="255590" y="274640"/>
            <a:ext cx="5573349" cy="5811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138870" y="6321664"/>
            <a:ext cx="2887529"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4" name="Content Placeholder 3"/>
          <p:cNvSpPr>
            <a:spLocks noGrp="1"/>
          </p:cNvSpPr>
          <p:nvPr>
            <p:ph sz="quarter" idx="11"/>
          </p:nvPr>
        </p:nvSpPr>
        <p:spPr>
          <a:xfrm>
            <a:off x="6153151" y="1900239"/>
            <a:ext cx="5763683" cy="418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1996193"/>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150265" y="6321664"/>
            <a:ext cx="287613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5" name="Content Placeholder 4"/>
          <p:cNvSpPr>
            <a:spLocks noGrp="1"/>
          </p:cNvSpPr>
          <p:nvPr>
            <p:ph sz="quarter" idx="14"/>
          </p:nvPr>
        </p:nvSpPr>
        <p:spPr>
          <a:xfrm>
            <a:off x="6214533" y="274639"/>
            <a:ext cx="5827184" cy="5849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256059" y="274641"/>
            <a:ext cx="5601816" cy="100872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1" name="Content Placeholder 3"/>
          <p:cNvSpPr>
            <a:spLocks noGrp="1"/>
          </p:cNvSpPr>
          <p:nvPr>
            <p:ph sz="quarter" idx="10"/>
          </p:nvPr>
        </p:nvSpPr>
        <p:spPr>
          <a:xfrm>
            <a:off x="255590" y="1419726"/>
            <a:ext cx="5602287" cy="471437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4088351"/>
      </p:ext>
    </p:extLst>
  </p:cSld>
  <p:clrMapOvr>
    <a:masterClrMapping/>
  </p:clrMapOvr>
  <p:extLst>
    <p:ext uri="{DCECCB84-F9BA-43D5-87BE-67443E8EF086}">
      <p15:sldGuideLst xmlns:p15="http://schemas.microsoft.com/office/powerpoint/2012/main">
        <p15:guide id="1" orient="horz" pos="4128">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15" name="Text Placeholder 14"/>
          <p:cNvSpPr>
            <a:spLocks noGrp="1"/>
          </p:cNvSpPr>
          <p:nvPr>
            <p:ph type="body" sz="quarter" idx="11"/>
          </p:nvPr>
        </p:nvSpPr>
        <p:spPr>
          <a:xfrm>
            <a:off x="6534151" y="1171575"/>
            <a:ext cx="5219700" cy="3849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hasCustomPrompt="1"/>
          </p:nvPr>
        </p:nvSpPr>
        <p:spPr>
          <a:xfrm>
            <a:off x="256059" y="274641"/>
            <a:ext cx="5601816" cy="1008728"/>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17" name="Content Placeholder 3"/>
          <p:cNvSpPr>
            <a:spLocks noGrp="1"/>
          </p:cNvSpPr>
          <p:nvPr>
            <p:ph sz="quarter" idx="10"/>
          </p:nvPr>
        </p:nvSpPr>
        <p:spPr>
          <a:xfrm>
            <a:off x="255590" y="1419726"/>
            <a:ext cx="5602287" cy="47143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79839325"/>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3" name="Content Placeholder 2"/>
          <p:cNvSpPr>
            <a:spLocks noGrp="1"/>
          </p:cNvSpPr>
          <p:nvPr>
            <p:ph sz="quarter" idx="14"/>
          </p:nvPr>
        </p:nvSpPr>
        <p:spPr>
          <a:xfrm>
            <a:off x="150285" y="274639"/>
            <a:ext cx="5871633" cy="5849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266500" y="274641"/>
            <a:ext cx="5601816" cy="100872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3" name="Content Placeholder 3"/>
          <p:cNvSpPr>
            <a:spLocks noGrp="1"/>
          </p:cNvSpPr>
          <p:nvPr>
            <p:ph sz="quarter" idx="10"/>
          </p:nvPr>
        </p:nvSpPr>
        <p:spPr>
          <a:xfrm>
            <a:off x="6266031" y="1419726"/>
            <a:ext cx="5602287" cy="471437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1048288"/>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393737"/>
          </a:xfrm>
          <a:prstGeom prst="rect">
            <a:avLst/>
          </a:prstGeom>
        </p:spPr>
        <p:txBody>
          <a:bodyPr>
            <a:noAutofit/>
          </a:bodyPr>
          <a:lstStyle>
            <a:lvl1pPr algn="l">
              <a:lnSpc>
                <a:spcPts val="2500"/>
              </a:lnSpc>
              <a:defRPr sz="3200" b="1">
                <a:solidFill>
                  <a:srgbClr val="004F5A"/>
                </a:solidFill>
              </a:defRPr>
            </a:lvl1pPr>
          </a:lstStyle>
          <a:p>
            <a:r>
              <a:rPr lang="en-US" dirty="0"/>
              <a:t>Click to Edit Master Title Style</a:t>
            </a:r>
          </a:p>
        </p:txBody>
      </p:sp>
      <p:sp>
        <p:nvSpPr>
          <p:cNvPr id="5" name="Footer Placeholder 4"/>
          <p:cNvSpPr>
            <a:spLocks noGrp="1"/>
          </p:cNvSpPr>
          <p:nvPr>
            <p:ph type="ftr" sz="quarter" idx="11"/>
          </p:nvPr>
        </p:nvSpPr>
        <p:spPr>
          <a:xfrm>
            <a:off x="4165600" y="6599653"/>
            <a:ext cx="3860800" cy="365125"/>
          </a:xfrm>
        </p:spPr>
        <p:txBody>
          <a:bodyPr/>
          <a:lstStyle/>
          <a:p>
            <a:r>
              <a:rPr lang="en-US"/>
              <a:t>© 2019 Casenet Confidential</a:t>
            </a:r>
            <a:endParaRPr lang="en-US" dirty="0"/>
          </a:p>
        </p:txBody>
      </p:sp>
      <p:sp>
        <p:nvSpPr>
          <p:cNvPr id="8" name="Content Placeholder 2"/>
          <p:cNvSpPr>
            <a:spLocks noGrp="1"/>
          </p:cNvSpPr>
          <p:nvPr>
            <p:ph idx="1"/>
          </p:nvPr>
        </p:nvSpPr>
        <p:spPr>
          <a:xfrm>
            <a:off x="609600" y="1216241"/>
            <a:ext cx="10972800" cy="4917944"/>
          </a:xfrm>
          <a:prstGeom prst="rect">
            <a:avLst/>
          </a:prstGeom>
        </p:spPr>
        <p:txBody>
          <a:bodyPr/>
          <a:lstStyle>
            <a:lvl1pPr>
              <a:buClr>
                <a:srgbClr val="004F5A"/>
              </a:buClr>
              <a:defRPr sz="2400">
                <a:solidFill>
                  <a:srgbClr val="004F5A"/>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14628012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4" y="2430011"/>
            <a:ext cx="11529221" cy="1000775"/>
          </a:xfrm>
          <a:prstGeom prst="rect">
            <a:avLst/>
          </a:prstGeom>
        </p:spPr>
        <p:txBody>
          <a:bodyPr>
            <a:normAutofit/>
          </a:bodyPr>
          <a:lstStyle>
            <a:lvl1pPr algn="l">
              <a:lnSpc>
                <a:spcPct val="100000"/>
              </a:lnSpc>
              <a:defRPr sz="4400" b="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443704" y="3737998"/>
            <a:ext cx="11529221" cy="572813"/>
          </a:xfrm>
          <a:prstGeom prst="rect">
            <a:avLst/>
          </a:prstGeom>
        </p:spPr>
        <p:txBody>
          <a:bodyPr>
            <a:normAutofit/>
          </a:bodyPr>
          <a:lstStyle>
            <a:lvl1pPr marL="0" indent="0" algn="l">
              <a:lnSpc>
                <a:spcPct val="100000"/>
              </a:lnSpc>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431406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3" y="2430011"/>
            <a:ext cx="11577380" cy="1000775"/>
          </a:xfrm>
          <a:prstGeom prst="rect">
            <a:avLst/>
          </a:prstGeom>
        </p:spPr>
        <p:txBody>
          <a:bodyPr>
            <a:normAutofit/>
          </a:bodyPr>
          <a:lstStyle>
            <a:lvl1pPr algn="l">
              <a:lnSpc>
                <a:spcPct val="100000"/>
              </a:lnSpc>
              <a:defRPr sz="4400" b="0">
                <a:solidFill>
                  <a:schemeClr val="tx2"/>
                </a:solidFill>
              </a:defRPr>
            </a:lvl1pPr>
          </a:lstStyle>
          <a:p>
            <a:r>
              <a:rPr lang="en-US" dirty="0"/>
              <a:t>Click to Edit Master Title Style</a:t>
            </a:r>
          </a:p>
        </p:txBody>
      </p:sp>
      <p:sp>
        <p:nvSpPr>
          <p:cNvPr id="6" name="Subtitle 2"/>
          <p:cNvSpPr>
            <a:spLocks noGrp="1"/>
          </p:cNvSpPr>
          <p:nvPr>
            <p:ph type="subTitle" idx="1"/>
          </p:nvPr>
        </p:nvSpPr>
        <p:spPr>
          <a:xfrm>
            <a:off x="443704" y="3718948"/>
            <a:ext cx="11291096" cy="572813"/>
          </a:xfrm>
          <a:prstGeom prst="rect">
            <a:avLst/>
          </a:prstGeom>
        </p:spPr>
        <p:txBody>
          <a:bodyPr>
            <a:normAutofit/>
          </a:bodyPr>
          <a:lstStyle>
            <a:lvl1pPr marL="0" indent="0" algn="l">
              <a:lnSpc>
                <a:spcPct val="100000"/>
              </a:lnSpc>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1040844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73017" y="5481510"/>
            <a:ext cx="11323683" cy="572813"/>
          </a:xfrm>
          <a:prstGeom prst="rect">
            <a:avLst/>
          </a:prstGeom>
        </p:spPr>
        <p:txBody>
          <a:bodyPr>
            <a:normAutofit/>
          </a:bodyPr>
          <a:lstStyle>
            <a:lvl1pPr marL="0" indent="0" algn="l">
              <a:lnSpc>
                <a:spcPct val="100000"/>
              </a:lnSpc>
              <a:spcBef>
                <a:spcPts val="0"/>
              </a:spcBef>
              <a:buNone/>
              <a:defRPr sz="24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hasCustomPrompt="1"/>
          </p:nvPr>
        </p:nvSpPr>
        <p:spPr>
          <a:xfrm>
            <a:off x="373017" y="4468978"/>
            <a:ext cx="11323683" cy="1000775"/>
          </a:xfrm>
          <a:prstGeom prst="rect">
            <a:avLst/>
          </a:prstGeom>
        </p:spPr>
        <p:txBody>
          <a:bodyPr>
            <a:normAutofit/>
          </a:bodyPr>
          <a:lstStyle>
            <a:lvl1pPr algn="l">
              <a:lnSpc>
                <a:spcPct val="100000"/>
              </a:lnSpc>
              <a:spcBef>
                <a:spcPts val="0"/>
              </a:spcBef>
              <a:defRPr sz="4400" b="0">
                <a:solidFill>
                  <a:srgbClr val="004F5A"/>
                </a:solidFill>
              </a:defRPr>
            </a:lvl1pPr>
          </a:lstStyle>
          <a:p>
            <a:r>
              <a:rPr lang="en-US" dirty="0"/>
              <a:t>Click to Edit Master Title Style</a:t>
            </a:r>
          </a:p>
        </p:txBody>
      </p:sp>
      <p:sp>
        <p:nvSpPr>
          <p:cNvPr id="10"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1"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992541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74688"/>
          </a:xfrm>
          <a:prstGeom prst="rect">
            <a:avLst/>
          </a:prstGeom>
        </p:spPr>
        <p:txBody>
          <a:bodyPr>
            <a:noAutofit/>
          </a:bodyPr>
          <a:lstStyle>
            <a:lvl1pPr algn="l">
              <a:lnSpc>
                <a:spcPct val="100000"/>
              </a:lnSpc>
              <a:defRPr sz="4400" b="0">
                <a:solidFill>
                  <a:srgbClr val="004F5A"/>
                </a:solidFill>
              </a:defRPr>
            </a:lvl1pPr>
          </a:lstStyle>
          <a:p>
            <a:r>
              <a:rPr lang="en-US" dirty="0"/>
              <a:t>Click to Edit Master Title Style</a:t>
            </a:r>
          </a:p>
        </p:txBody>
      </p:sp>
      <p:sp>
        <p:nvSpPr>
          <p:cNvPr id="12" name="Content Placeholder 11"/>
          <p:cNvSpPr>
            <a:spLocks noGrp="1"/>
          </p:cNvSpPr>
          <p:nvPr>
            <p:ph sz="quarter" idx="10"/>
          </p:nvPr>
        </p:nvSpPr>
        <p:spPr>
          <a:xfrm>
            <a:off x="609600" y="1104900"/>
            <a:ext cx="10972800" cy="4757739"/>
          </a:xfrm>
          <a:prstGeom prst="rect">
            <a:avLst/>
          </a:prstGeom>
        </p:spPr>
        <p:txBody>
          <a:bodyPr/>
          <a:lstStyle>
            <a:lvl1pPr marL="0" indent="0">
              <a:buNone/>
              <a:defRPr/>
            </a:lvl1pPr>
          </a:lstStyle>
          <a:p>
            <a:pPr lvl="0">
              <a:lnSpc>
                <a:spcPct val="100000"/>
              </a:lnSpc>
            </a:pPr>
            <a:r>
              <a:rPr lang="en-US"/>
              <a:t>Edit Master text styles</a:t>
            </a:r>
          </a:p>
          <a:p>
            <a:pPr lvl="1">
              <a:lnSpc>
                <a:spcPct val="100000"/>
              </a:lnSpc>
            </a:pPr>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endParaRPr lang="en-US" dirty="0"/>
          </a:p>
        </p:txBody>
      </p:sp>
      <p:sp>
        <p:nvSpPr>
          <p:cNvPr id="9"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0"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2769150120"/>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73017" y="5481510"/>
            <a:ext cx="11323683" cy="572813"/>
          </a:xfrm>
          <a:prstGeom prst="rect">
            <a:avLst/>
          </a:prstGeom>
        </p:spPr>
        <p:txBody>
          <a:bodyPr>
            <a:normAutofit/>
          </a:bodyPr>
          <a:lstStyle>
            <a:lvl1pPr marL="0" indent="0" algn="l">
              <a:lnSpc>
                <a:spcPct val="100000"/>
              </a:lnSpc>
              <a:spcBef>
                <a:spcPts val="0"/>
              </a:spcBef>
              <a:buNone/>
              <a:defRPr sz="24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hasCustomPrompt="1"/>
          </p:nvPr>
        </p:nvSpPr>
        <p:spPr>
          <a:xfrm>
            <a:off x="373017" y="4468978"/>
            <a:ext cx="11323683" cy="1000775"/>
          </a:xfrm>
          <a:prstGeom prst="rect">
            <a:avLst/>
          </a:prstGeom>
        </p:spPr>
        <p:txBody>
          <a:bodyPr>
            <a:normAutofit/>
          </a:bodyPr>
          <a:lstStyle>
            <a:lvl1pPr algn="l">
              <a:lnSpc>
                <a:spcPct val="100000"/>
              </a:lnSpc>
              <a:spcBef>
                <a:spcPts val="0"/>
              </a:spcBef>
              <a:defRPr sz="4400" b="0">
                <a:solidFill>
                  <a:srgbClr val="004F5A"/>
                </a:solidFill>
              </a:defRPr>
            </a:lvl1pPr>
          </a:lstStyle>
          <a:p>
            <a:r>
              <a:rPr lang="en-US" dirty="0"/>
              <a:t>Click to Edit Master Title Style</a:t>
            </a:r>
          </a:p>
        </p:txBody>
      </p:sp>
      <p:sp>
        <p:nvSpPr>
          <p:cNvPr id="10"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1"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22203737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153155" y="274639"/>
            <a:ext cx="5762621" cy="1468436"/>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3" name="Content Placeholder 2"/>
          <p:cNvSpPr>
            <a:spLocks noGrp="1"/>
          </p:cNvSpPr>
          <p:nvPr>
            <p:ph sz="quarter" idx="10"/>
          </p:nvPr>
        </p:nvSpPr>
        <p:spPr>
          <a:xfrm>
            <a:off x="255590" y="274640"/>
            <a:ext cx="5573349" cy="5811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138870" y="6321664"/>
            <a:ext cx="2887529"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4" name="Content Placeholder 3"/>
          <p:cNvSpPr>
            <a:spLocks noGrp="1"/>
          </p:cNvSpPr>
          <p:nvPr>
            <p:ph sz="quarter" idx="11"/>
          </p:nvPr>
        </p:nvSpPr>
        <p:spPr>
          <a:xfrm>
            <a:off x="6153151" y="1900239"/>
            <a:ext cx="5763683" cy="418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104650"/>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150265" y="6321664"/>
            <a:ext cx="287613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5" name="Content Placeholder 4"/>
          <p:cNvSpPr>
            <a:spLocks noGrp="1"/>
          </p:cNvSpPr>
          <p:nvPr>
            <p:ph sz="quarter" idx="14"/>
          </p:nvPr>
        </p:nvSpPr>
        <p:spPr>
          <a:xfrm>
            <a:off x="6214533" y="274639"/>
            <a:ext cx="5827184" cy="5849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256059" y="274641"/>
            <a:ext cx="5601816" cy="100872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1" name="Content Placeholder 3"/>
          <p:cNvSpPr>
            <a:spLocks noGrp="1"/>
          </p:cNvSpPr>
          <p:nvPr>
            <p:ph sz="quarter" idx="10"/>
          </p:nvPr>
        </p:nvSpPr>
        <p:spPr>
          <a:xfrm>
            <a:off x="255590" y="1419726"/>
            <a:ext cx="5602287" cy="471437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6982337"/>
      </p:ext>
    </p:extLst>
  </p:cSld>
  <p:clrMapOvr>
    <a:masterClrMapping/>
  </p:clrMapOvr>
  <p:extLst>
    <p:ext uri="{DCECCB84-F9BA-43D5-87BE-67443E8EF086}">
      <p15:sldGuideLst xmlns:p15="http://schemas.microsoft.com/office/powerpoint/2012/main">
        <p15:guide id="1" orient="horz" pos="4128">
          <p15:clr>
            <a:srgbClr val="FBAE40"/>
          </p15:clr>
        </p15:guide>
        <p15:guide id="2" pos="288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15" name="Text Placeholder 14"/>
          <p:cNvSpPr>
            <a:spLocks noGrp="1"/>
          </p:cNvSpPr>
          <p:nvPr>
            <p:ph type="body" sz="quarter" idx="11"/>
          </p:nvPr>
        </p:nvSpPr>
        <p:spPr>
          <a:xfrm>
            <a:off x="6534151" y="1171575"/>
            <a:ext cx="5219700" cy="3849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hasCustomPrompt="1"/>
          </p:nvPr>
        </p:nvSpPr>
        <p:spPr>
          <a:xfrm>
            <a:off x="256059" y="274641"/>
            <a:ext cx="5601816" cy="1008728"/>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17" name="Content Placeholder 3"/>
          <p:cNvSpPr>
            <a:spLocks noGrp="1"/>
          </p:cNvSpPr>
          <p:nvPr>
            <p:ph sz="quarter" idx="10"/>
          </p:nvPr>
        </p:nvSpPr>
        <p:spPr>
          <a:xfrm>
            <a:off x="255590" y="1419726"/>
            <a:ext cx="5602287" cy="47143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933118"/>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3" name="Content Placeholder 2"/>
          <p:cNvSpPr>
            <a:spLocks noGrp="1"/>
          </p:cNvSpPr>
          <p:nvPr>
            <p:ph sz="quarter" idx="14"/>
          </p:nvPr>
        </p:nvSpPr>
        <p:spPr>
          <a:xfrm>
            <a:off x="150285" y="274639"/>
            <a:ext cx="5871633" cy="5849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266500" y="274641"/>
            <a:ext cx="5601816" cy="100872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3" name="Content Placeholder 3"/>
          <p:cNvSpPr>
            <a:spLocks noGrp="1"/>
          </p:cNvSpPr>
          <p:nvPr>
            <p:ph sz="quarter" idx="10"/>
          </p:nvPr>
        </p:nvSpPr>
        <p:spPr>
          <a:xfrm>
            <a:off x="6266031" y="1419726"/>
            <a:ext cx="5602287" cy="471437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989593"/>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393737"/>
          </a:xfrm>
          <a:prstGeom prst="rect">
            <a:avLst/>
          </a:prstGeom>
        </p:spPr>
        <p:txBody>
          <a:bodyPr>
            <a:noAutofit/>
          </a:bodyPr>
          <a:lstStyle>
            <a:lvl1pPr algn="l">
              <a:lnSpc>
                <a:spcPts val="2500"/>
              </a:lnSpc>
              <a:defRPr sz="3200" b="1">
                <a:solidFill>
                  <a:srgbClr val="004F5A"/>
                </a:solidFill>
              </a:defRPr>
            </a:lvl1pPr>
          </a:lstStyle>
          <a:p>
            <a:r>
              <a:rPr lang="en-US" dirty="0"/>
              <a:t>Click to Edit Master Title Style</a:t>
            </a:r>
          </a:p>
        </p:txBody>
      </p:sp>
      <p:sp>
        <p:nvSpPr>
          <p:cNvPr id="5" name="Footer Placeholder 4"/>
          <p:cNvSpPr>
            <a:spLocks noGrp="1"/>
          </p:cNvSpPr>
          <p:nvPr>
            <p:ph type="ftr" sz="quarter" idx="11"/>
          </p:nvPr>
        </p:nvSpPr>
        <p:spPr>
          <a:xfrm>
            <a:off x="4165600" y="6599653"/>
            <a:ext cx="3860800" cy="365125"/>
          </a:xfrm>
        </p:spPr>
        <p:txBody>
          <a:bodyPr/>
          <a:lstStyle/>
          <a:p>
            <a:r>
              <a:rPr lang="en-US"/>
              <a:t>© 2019 Casenet Confidential</a:t>
            </a:r>
            <a:endParaRPr lang="en-US" dirty="0"/>
          </a:p>
        </p:txBody>
      </p:sp>
      <p:sp>
        <p:nvSpPr>
          <p:cNvPr id="8" name="Content Placeholder 2"/>
          <p:cNvSpPr>
            <a:spLocks noGrp="1"/>
          </p:cNvSpPr>
          <p:nvPr>
            <p:ph idx="1"/>
          </p:nvPr>
        </p:nvSpPr>
        <p:spPr>
          <a:xfrm>
            <a:off x="609600" y="1216241"/>
            <a:ext cx="10972800" cy="4917944"/>
          </a:xfrm>
          <a:prstGeom prst="rect">
            <a:avLst/>
          </a:prstGeom>
        </p:spPr>
        <p:txBody>
          <a:bodyPr/>
          <a:lstStyle>
            <a:lvl1pPr>
              <a:buClr>
                <a:srgbClr val="004F5A"/>
              </a:buClr>
              <a:defRPr sz="2400">
                <a:solidFill>
                  <a:srgbClr val="004F5A"/>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4214218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4" y="2430011"/>
            <a:ext cx="11529221" cy="1000775"/>
          </a:xfrm>
          <a:prstGeom prst="rect">
            <a:avLst/>
          </a:prstGeom>
        </p:spPr>
        <p:txBody>
          <a:bodyPr>
            <a:normAutofit/>
          </a:bodyPr>
          <a:lstStyle>
            <a:lvl1pPr algn="l">
              <a:lnSpc>
                <a:spcPct val="100000"/>
              </a:lnSpc>
              <a:defRPr sz="4400" b="0">
                <a:solidFill>
                  <a:schemeClr val="bg1"/>
                </a:solidFill>
              </a:defRPr>
            </a:lvl1pPr>
          </a:lstStyle>
          <a:p>
            <a:r>
              <a:rPr lang="en-US" dirty="0"/>
              <a:t>Click to Edit Master Title Style</a:t>
            </a:r>
          </a:p>
        </p:txBody>
      </p:sp>
      <p:sp>
        <p:nvSpPr>
          <p:cNvPr id="6" name="Subtitle 2"/>
          <p:cNvSpPr>
            <a:spLocks noGrp="1"/>
          </p:cNvSpPr>
          <p:nvPr>
            <p:ph type="subTitle" idx="1"/>
          </p:nvPr>
        </p:nvSpPr>
        <p:spPr>
          <a:xfrm>
            <a:off x="443704" y="3737998"/>
            <a:ext cx="11529221" cy="572813"/>
          </a:xfrm>
          <a:prstGeom prst="rect">
            <a:avLst/>
          </a:prstGeom>
        </p:spPr>
        <p:txBody>
          <a:bodyPr>
            <a:normAutofit/>
          </a:bodyPr>
          <a:lstStyle>
            <a:lvl1pPr marL="0" indent="0" algn="l">
              <a:lnSpc>
                <a:spcPct val="100000"/>
              </a:lnSpc>
              <a:spcBef>
                <a:spcPts val="0"/>
              </a:spcBef>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430896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443703" y="2430011"/>
            <a:ext cx="11577380" cy="1000775"/>
          </a:xfrm>
          <a:prstGeom prst="rect">
            <a:avLst/>
          </a:prstGeom>
        </p:spPr>
        <p:txBody>
          <a:bodyPr>
            <a:normAutofit/>
          </a:bodyPr>
          <a:lstStyle>
            <a:lvl1pPr algn="l">
              <a:lnSpc>
                <a:spcPct val="100000"/>
              </a:lnSpc>
              <a:defRPr sz="4400" b="0">
                <a:solidFill>
                  <a:schemeClr val="tx2"/>
                </a:solidFill>
              </a:defRPr>
            </a:lvl1pPr>
          </a:lstStyle>
          <a:p>
            <a:r>
              <a:rPr lang="en-US" dirty="0"/>
              <a:t>Click to Edit Master Title Style</a:t>
            </a:r>
          </a:p>
        </p:txBody>
      </p:sp>
      <p:sp>
        <p:nvSpPr>
          <p:cNvPr id="6" name="Subtitle 2"/>
          <p:cNvSpPr>
            <a:spLocks noGrp="1"/>
          </p:cNvSpPr>
          <p:nvPr>
            <p:ph type="subTitle" idx="1"/>
          </p:nvPr>
        </p:nvSpPr>
        <p:spPr>
          <a:xfrm>
            <a:off x="443704" y="3718948"/>
            <a:ext cx="11291096" cy="572813"/>
          </a:xfrm>
          <a:prstGeom prst="rect">
            <a:avLst/>
          </a:prstGeom>
        </p:spPr>
        <p:txBody>
          <a:bodyPr>
            <a:normAutofit/>
          </a:bodyPr>
          <a:lstStyle>
            <a:lvl1pPr marL="0" indent="0" algn="l">
              <a:lnSpc>
                <a:spcPct val="100000"/>
              </a:lnSpc>
              <a:spcBef>
                <a:spcPts val="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7003278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373017" y="5481510"/>
            <a:ext cx="11323683" cy="572813"/>
          </a:xfrm>
          <a:prstGeom prst="rect">
            <a:avLst/>
          </a:prstGeom>
        </p:spPr>
        <p:txBody>
          <a:bodyPr>
            <a:normAutofit/>
          </a:bodyPr>
          <a:lstStyle>
            <a:lvl1pPr marL="0" indent="0" algn="l">
              <a:lnSpc>
                <a:spcPct val="100000"/>
              </a:lnSpc>
              <a:spcBef>
                <a:spcPts val="0"/>
              </a:spcBef>
              <a:buNone/>
              <a:defRPr sz="2400" b="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Title 1"/>
          <p:cNvSpPr>
            <a:spLocks noGrp="1"/>
          </p:cNvSpPr>
          <p:nvPr>
            <p:ph type="ctrTitle" hasCustomPrompt="1"/>
          </p:nvPr>
        </p:nvSpPr>
        <p:spPr>
          <a:xfrm>
            <a:off x="373017" y="4468978"/>
            <a:ext cx="11323683" cy="1000775"/>
          </a:xfrm>
          <a:prstGeom prst="rect">
            <a:avLst/>
          </a:prstGeom>
        </p:spPr>
        <p:txBody>
          <a:bodyPr>
            <a:normAutofit/>
          </a:bodyPr>
          <a:lstStyle>
            <a:lvl1pPr algn="l">
              <a:lnSpc>
                <a:spcPct val="100000"/>
              </a:lnSpc>
              <a:spcBef>
                <a:spcPts val="0"/>
              </a:spcBef>
              <a:defRPr sz="4400" b="0">
                <a:solidFill>
                  <a:srgbClr val="004F5A"/>
                </a:solidFill>
              </a:defRPr>
            </a:lvl1pPr>
          </a:lstStyle>
          <a:p>
            <a:r>
              <a:rPr lang="en-US" dirty="0"/>
              <a:t>Click to Edit Master Title Style</a:t>
            </a:r>
          </a:p>
        </p:txBody>
      </p:sp>
      <p:sp>
        <p:nvSpPr>
          <p:cNvPr id="10"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1"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38879967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dirty="0"/>
              <a:t>© 2019 Casenet Confidential</a:t>
            </a:r>
          </a:p>
        </p:txBody>
      </p:sp>
      <p:sp>
        <p:nvSpPr>
          <p:cNvPr id="10"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6" name="Title Placeholder 1"/>
          <p:cNvSpPr>
            <a:spLocks noGrp="1"/>
          </p:cNvSpPr>
          <p:nvPr>
            <p:ph type="title"/>
          </p:nvPr>
        </p:nvSpPr>
        <p:spPr>
          <a:xfrm>
            <a:off x="296817" y="365126"/>
            <a:ext cx="11398472" cy="7116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7" name="Text Placeholder 2"/>
          <p:cNvSpPr>
            <a:spLocks noGrp="1"/>
          </p:cNvSpPr>
          <p:nvPr>
            <p:ph idx="1"/>
          </p:nvPr>
        </p:nvSpPr>
        <p:spPr>
          <a:xfrm>
            <a:off x="296817" y="1204957"/>
            <a:ext cx="11398472" cy="497200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0151335"/>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5138870" y="6321664"/>
            <a:ext cx="2887529"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8" name="Title 1"/>
          <p:cNvSpPr>
            <a:spLocks noGrp="1"/>
          </p:cNvSpPr>
          <p:nvPr>
            <p:ph type="title" hasCustomPrompt="1"/>
          </p:nvPr>
        </p:nvSpPr>
        <p:spPr>
          <a:xfrm>
            <a:off x="256059" y="274642"/>
            <a:ext cx="5601816" cy="116914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0" name="Content Placeholder 3"/>
          <p:cNvSpPr>
            <a:spLocks noGrp="1"/>
          </p:cNvSpPr>
          <p:nvPr>
            <p:ph sz="quarter" idx="10"/>
          </p:nvPr>
        </p:nvSpPr>
        <p:spPr>
          <a:xfrm>
            <a:off x="255590" y="1548063"/>
            <a:ext cx="5602287" cy="45860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quarter" idx="11"/>
          </p:nvPr>
        </p:nvSpPr>
        <p:spPr>
          <a:xfrm>
            <a:off x="6256338" y="274638"/>
            <a:ext cx="5783262" cy="5859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4372768"/>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74688"/>
          </a:xfrm>
          <a:prstGeom prst="rect">
            <a:avLst/>
          </a:prstGeom>
        </p:spPr>
        <p:txBody>
          <a:bodyPr>
            <a:noAutofit/>
          </a:bodyPr>
          <a:lstStyle>
            <a:lvl1pPr algn="l">
              <a:lnSpc>
                <a:spcPct val="100000"/>
              </a:lnSpc>
              <a:defRPr sz="4400" b="0">
                <a:solidFill>
                  <a:srgbClr val="004F5A"/>
                </a:solidFill>
              </a:defRPr>
            </a:lvl1pPr>
          </a:lstStyle>
          <a:p>
            <a:r>
              <a:rPr lang="en-US" dirty="0"/>
              <a:t>Click to Edit Master Title Style</a:t>
            </a:r>
          </a:p>
        </p:txBody>
      </p:sp>
      <p:sp>
        <p:nvSpPr>
          <p:cNvPr id="12" name="Content Placeholder 11"/>
          <p:cNvSpPr>
            <a:spLocks noGrp="1"/>
          </p:cNvSpPr>
          <p:nvPr>
            <p:ph sz="quarter" idx="10"/>
          </p:nvPr>
        </p:nvSpPr>
        <p:spPr>
          <a:xfrm>
            <a:off x="609600" y="1104900"/>
            <a:ext cx="10972800" cy="4757739"/>
          </a:xfrm>
          <a:prstGeom prst="rect">
            <a:avLst/>
          </a:prstGeom>
        </p:spPr>
        <p:txBody>
          <a:bodyPr/>
          <a:lstStyle>
            <a:lvl1pPr marL="0" indent="0">
              <a:buNone/>
              <a:defRPr/>
            </a:lvl1pPr>
          </a:lstStyle>
          <a:p>
            <a:pPr lvl="0">
              <a:lnSpc>
                <a:spcPct val="100000"/>
              </a:lnSpc>
            </a:pPr>
            <a:r>
              <a:rPr lang="en-US"/>
              <a:t>Edit Master text styles</a:t>
            </a:r>
          </a:p>
          <a:p>
            <a:pPr lvl="1">
              <a:lnSpc>
                <a:spcPct val="100000"/>
              </a:lnSpc>
            </a:pPr>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endParaRPr lang="en-US" dirty="0"/>
          </a:p>
        </p:txBody>
      </p:sp>
      <p:sp>
        <p:nvSpPr>
          <p:cNvPr id="9"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0"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3887621011"/>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150265" y="6321664"/>
            <a:ext cx="287613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10" name="Title 1"/>
          <p:cNvSpPr>
            <a:spLocks noGrp="1"/>
          </p:cNvSpPr>
          <p:nvPr>
            <p:ph type="title" hasCustomPrompt="1"/>
          </p:nvPr>
        </p:nvSpPr>
        <p:spPr>
          <a:xfrm>
            <a:off x="6369780" y="274642"/>
            <a:ext cx="5601816" cy="1169148"/>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11" name="Content Placeholder 3"/>
          <p:cNvSpPr>
            <a:spLocks noGrp="1"/>
          </p:cNvSpPr>
          <p:nvPr>
            <p:ph sz="quarter" idx="10"/>
          </p:nvPr>
        </p:nvSpPr>
        <p:spPr>
          <a:xfrm>
            <a:off x="6369309" y="1548063"/>
            <a:ext cx="5602287" cy="458603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quarter" idx="11"/>
          </p:nvPr>
        </p:nvSpPr>
        <p:spPr>
          <a:xfrm>
            <a:off x="148386" y="274638"/>
            <a:ext cx="5783262" cy="585946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3751074"/>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256059" y="274642"/>
            <a:ext cx="5601816" cy="1169148"/>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4" name="Content Placeholder 3"/>
          <p:cNvSpPr>
            <a:spLocks noGrp="1"/>
          </p:cNvSpPr>
          <p:nvPr>
            <p:ph sz="quarter" idx="10"/>
          </p:nvPr>
        </p:nvSpPr>
        <p:spPr>
          <a:xfrm>
            <a:off x="255590" y="1548063"/>
            <a:ext cx="5602287" cy="458603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3" name="Content Placeholder 2"/>
          <p:cNvSpPr>
            <a:spLocks noGrp="1"/>
          </p:cNvSpPr>
          <p:nvPr>
            <p:ph sz="quarter" idx="11"/>
          </p:nvPr>
        </p:nvSpPr>
        <p:spPr>
          <a:xfrm>
            <a:off x="6256338" y="274638"/>
            <a:ext cx="5783262" cy="5859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40740409"/>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9" name="Title 1"/>
          <p:cNvSpPr>
            <a:spLocks noGrp="1"/>
          </p:cNvSpPr>
          <p:nvPr>
            <p:ph type="title" hasCustomPrompt="1"/>
          </p:nvPr>
        </p:nvSpPr>
        <p:spPr>
          <a:xfrm>
            <a:off x="6369780" y="274642"/>
            <a:ext cx="5601816" cy="116914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0" name="Content Placeholder 3"/>
          <p:cNvSpPr>
            <a:spLocks noGrp="1"/>
          </p:cNvSpPr>
          <p:nvPr>
            <p:ph sz="quarter" idx="10"/>
          </p:nvPr>
        </p:nvSpPr>
        <p:spPr>
          <a:xfrm>
            <a:off x="6369309" y="1548063"/>
            <a:ext cx="5602287" cy="45860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11"/>
          </p:nvPr>
        </p:nvSpPr>
        <p:spPr>
          <a:xfrm>
            <a:off x="296863" y="274638"/>
            <a:ext cx="5646737" cy="58594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36528746"/>
      </p:ext>
    </p:extLst>
  </p:cSld>
  <p:clrMapOvr>
    <a:masterClrMapping/>
  </p:clrMapOvr>
  <p:extLst>
    <p:ext uri="{DCECCB84-F9BA-43D5-87BE-67443E8EF086}">
      <p15:sldGuideLst xmlns:p15="http://schemas.microsoft.com/office/powerpoint/2012/main">
        <p15:guide id="1" orient="horz" pos="408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674688"/>
          </a:xfrm>
          <a:prstGeom prst="rect">
            <a:avLst/>
          </a:prstGeom>
        </p:spPr>
        <p:txBody>
          <a:bodyPr>
            <a:noAutofit/>
          </a:bodyPr>
          <a:lstStyle>
            <a:lvl1pPr algn="l">
              <a:lnSpc>
                <a:spcPct val="100000"/>
              </a:lnSpc>
              <a:defRPr sz="4400" b="0">
                <a:solidFill>
                  <a:srgbClr val="004F5A"/>
                </a:solidFill>
              </a:defRPr>
            </a:lvl1pPr>
          </a:lstStyle>
          <a:p>
            <a:r>
              <a:rPr lang="en-US" dirty="0"/>
              <a:t>Click to Edit Master Title Style</a:t>
            </a:r>
          </a:p>
        </p:txBody>
      </p:sp>
      <p:sp>
        <p:nvSpPr>
          <p:cNvPr id="12" name="Content Placeholder 11"/>
          <p:cNvSpPr>
            <a:spLocks noGrp="1"/>
          </p:cNvSpPr>
          <p:nvPr>
            <p:ph sz="quarter" idx="10"/>
          </p:nvPr>
        </p:nvSpPr>
        <p:spPr>
          <a:xfrm>
            <a:off x="609600" y="1104900"/>
            <a:ext cx="10972800" cy="4757739"/>
          </a:xfrm>
          <a:prstGeom prst="rect">
            <a:avLst/>
          </a:prstGeom>
        </p:spPr>
        <p:txBody>
          <a:bodyPr/>
          <a:lstStyle>
            <a:lvl1pPr marL="0" indent="0">
              <a:buNone/>
              <a:defRPr/>
            </a:lvl1pPr>
          </a:lstStyle>
          <a:p>
            <a:pPr lvl="0">
              <a:lnSpc>
                <a:spcPct val="100000"/>
              </a:lnSpc>
            </a:pPr>
            <a:r>
              <a:rPr lang="en-US"/>
              <a:t>Edit Master text styles</a:t>
            </a:r>
          </a:p>
          <a:p>
            <a:pPr lvl="1">
              <a:lnSpc>
                <a:spcPct val="100000"/>
              </a:lnSpc>
            </a:pPr>
            <a:r>
              <a:rPr lang="en-US"/>
              <a:t>Second level</a:t>
            </a:r>
          </a:p>
          <a:p>
            <a:pPr lvl="2">
              <a:lnSpc>
                <a:spcPct val="100000"/>
              </a:lnSpc>
            </a:pPr>
            <a:r>
              <a:rPr lang="en-US"/>
              <a:t>Third level</a:t>
            </a:r>
          </a:p>
          <a:p>
            <a:pPr lvl="3">
              <a:lnSpc>
                <a:spcPct val="100000"/>
              </a:lnSpc>
            </a:pPr>
            <a:r>
              <a:rPr lang="en-US"/>
              <a:t>Fourth level</a:t>
            </a:r>
          </a:p>
          <a:p>
            <a:pPr lvl="4">
              <a:lnSpc>
                <a:spcPct val="100000"/>
              </a:lnSpc>
            </a:pPr>
            <a:r>
              <a:rPr lang="en-US"/>
              <a:t>Fifth level</a:t>
            </a:r>
            <a:endParaRPr lang="en-US" dirty="0"/>
          </a:p>
        </p:txBody>
      </p:sp>
      <p:sp>
        <p:nvSpPr>
          <p:cNvPr id="9"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0"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3863063137"/>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393737"/>
          </a:xfrm>
          <a:prstGeom prst="rect">
            <a:avLst/>
          </a:prstGeom>
        </p:spPr>
        <p:txBody>
          <a:bodyPr>
            <a:noAutofit/>
          </a:bodyPr>
          <a:lstStyle>
            <a:lvl1pPr algn="l">
              <a:lnSpc>
                <a:spcPts val="2500"/>
              </a:lnSpc>
              <a:defRPr sz="3200" b="1">
                <a:solidFill>
                  <a:srgbClr val="004F5A"/>
                </a:solidFill>
              </a:defRPr>
            </a:lvl1pPr>
          </a:lstStyle>
          <a:p>
            <a:r>
              <a:rPr lang="en-US" dirty="0"/>
              <a:t>Click to Edit Master Title Style</a:t>
            </a:r>
          </a:p>
        </p:txBody>
      </p:sp>
      <p:sp>
        <p:nvSpPr>
          <p:cNvPr id="5" name="Footer Placeholder 4"/>
          <p:cNvSpPr>
            <a:spLocks noGrp="1"/>
          </p:cNvSpPr>
          <p:nvPr>
            <p:ph type="ftr" sz="quarter" idx="11"/>
          </p:nvPr>
        </p:nvSpPr>
        <p:spPr>
          <a:xfrm>
            <a:off x="4165600" y="6599653"/>
            <a:ext cx="3860800" cy="365125"/>
          </a:xfrm>
        </p:spPr>
        <p:txBody>
          <a:bodyPr/>
          <a:lstStyle/>
          <a:p>
            <a:r>
              <a:rPr lang="en-US"/>
              <a:t>© 2019 Casenet Confidential</a:t>
            </a:r>
            <a:endParaRPr lang="en-US" dirty="0"/>
          </a:p>
        </p:txBody>
      </p:sp>
      <p:sp>
        <p:nvSpPr>
          <p:cNvPr id="8" name="Content Placeholder 2"/>
          <p:cNvSpPr>
            <a:spLocks noGrp="1"/>
          </p:cNvSpPr>
          <p:nvPr>
            <p:ph idx="1"/>
          </p:nvPr>
        </p:nvSpPr>
        <p:spPr>
          <a:xfrm>
            <a:off x="609600" y="1216241"/>
            <a:ext cx="10972800" cy="4917944"/>
          </a:xfrm>
          <a:prstGeom prst="rect">
            <a:avLst/>
          </a:prstGeom>
        </p:spPr>
        <p:txBody>
          <a:bodyPr/>
          <a:lstStyle>
            <a:lvl1pPr>
              <a:buClr>
                <a:srgbClr val="004F5A"/>
              </a:buClr>
              <a:defRPr sz="2400">
                <a:solidFill>
                  <a:srgbClr val="004F5A"/>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3792658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153155" y="274639"/>
            <a:ext cx="5762621" cy="1468436"/>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3" name="Content Placeholder 2"/>
          <p:cNvSpPr>
            <a:spLocks noGrp="1"/>
          </p:cNvSpPr>
          <p:nvPr>
            <p:ph sz="quarter" idx="10"/>
          </p:nvPr>
        </p:nvSpPr>
        <p:spPr>
          <a:xfrm>
            <a:off x="255590" y="274640"/>
            <a:ext cx="5573349" cy="5811837"/>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4"/>
          <p:cNvSpPr>
            <a:spLocks noGrp="1"/>
          </p:cNvSpPr>
          <p:nvPr>
            <p:ph type="ftr" sz="quarter" idx="3"/>
          </p:nvPr>
        </p:nvSpPr>
        <p:spPr>
          <a:xfrm>
            <a:off x="5138870" y="6321664"/>
            <a:ext cx="2887529"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4" name="Content Placeholder 3"/>
          <p:cNvSpPr>
            <a:spLocks noGrp="1"/>
          </p:cNvSpPr>
          <p:nvPr>
            <p:ph sz="quarter" idx="11"/>
          </p:nvPr>
        </p:nvSpPr>
        <p:spPr>
          <a:xfrm>
            <a:off x="6153151" y="1900239"/>
            <a:ext cx="5763683" cy="41862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44060"/>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5150265" y="6321664"/>
            <a:ext cx="287613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9"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chemeClr val="bg1"/>
                </a:solidFill>
                <a:latin typeface="+mn-lt"/>
                <a:ea typeface="+mn-ea"/>
                <a:cs typeface="+mn-cs"/>
              </a:defRPr>
            </a:lvl1pPr>
          </a:lstStyle>
          <a:p>
            <a:fld id="{55F76CD2-F362-BE4A-BA6F-99649FF76481}" type="slidenum">
              <a:rPr lang="en-US" smtClean="0"/>
              <a:pPr/>
              <a:t>‹#›</a:t>
            </a:fld>
            <a:endParaRPr lang="en-US" dirty="0"/>
          </a:p>
        </p:txBody>
      </p:sp>
      <p:sp>
        <p:nvSpPr>
          <p:cNvPr id="5" name="Content Placeholder 4"/>
          <p:cNvSpPr>
            <a:spLocks noGrp="1"/>
          </p:cNvSpPr>
          <p:nvPr>
            <p:ph sz="quarter" idx="14"/>
          </p:nvPr>
        </p:nvSpPr>
        <p:spPr>
          <a:xfrm>
            <a:off x="6214533" y="274639"/>
            <a:ext cx="5827184" cy="5849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256059" y="274641"/>
            <a:ext cx="5601816" cy="100872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1" name="Content Placeholder 3"/>
          <p:cNvSpPr>
            <a:spLocks noGrp="1"/>
          </p:cNvSpPr>
          <p:nvPr>
            <p:ph sz="quarter" idx="10"/>
          </p:nvPr>
        </p:nvSpPr>
        <p:spPr>
          <a:xfrm>
            <a:off x="255590" y="1419726"/>
            <a:ext cx="5602287" cy="471437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6455418"/>
      </p:ext>
    </p:extLst>
  </p:cSld>
  <p:clrMapOvr>
    <a:masterClrMapping/>
  </p:clrMapOvr>
  <p:extLst>
    <p:ext uri="{DCECCB84-F9BA-43D5-87BE-67443E8EF086}">
      <p15:sldGuideLst xmlns:p15="http://schemas.microsoft.com/office/powerpoint/2012/main">
        <p15:guide id="1" orient="horz" pos="4128">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15" name="Text Placeholder 14"/>
          <p:cNvSpPr>
            <a:spLocks noGrp="1"/>
          </p:cNvSpPr>
          <p:nvPr>
            <p:ph type="body" sz="quarter" idx="11"/>
          </p:nvPr>
        </p:nvSpPr>
        <p:spPr>
          <a:xfrm>
            <a:off x="6534151" y="1171575"/>
            <a:ext cx="5219700" cy="38496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itle 1"/>
          <p:cNvSpPr>
            <a:spLocks noGrp="1"/>
          </p:cNvSpPr>
          <p:nvPr>
            <p:ph type="title" hasCustomPrompt="1"/>
          </p:nvPr>
        </p:nvSpPr>
        <p:spPr>
          <a:xfrm>
            <a:off x="256059" y="274641"/>
            <a:ext cx="5601816" cy="1008728"/>
          </a:xfrm>
          <a:prstGeom prst="rect">
            <a:avLst/>
          </a:prstGeom>
        </p:spPr>
        <p:txBody>
          <a:bodyPr>
            <a:noAutofit/>
          </a:bodyPr>
          <a:lstStyle>
            <a:lvl1pPr algn="l">
              <a:lnSpc>
                <a:spcPct val="100000"/>
              </a:lnSpc>
              <a:defRPr sz="3600" b="0">
                <a:solidFill>
                  <a:schemeClr val="tx2"/>
                </a:solidFill>
              </a:defRPr>
            </a:lvl1pPr>
          </a:lstStyle>
          <a:p>
            <a:r>
              <a:rPr lang="en-US" dirty="0"/>
              <a:t>Click to Edit Master Title Style</a:t>
            </a:r>
          </a:p>
        </p:txBody>
      </p:sp>
      <p:sp>
        <p:nvSpPr>
          <p:cNvPr id="17" name="Content Placeholder 3"/>
          <p:cNvSpPr>
            <a:spLocks noGrp="1"/>
          </p:cNvSpPr>
          <p:nvPr>
            <p:ph sz="quarter" idx="10"/>
          </p:nvPr>
        </p:nvSpPr>
        <p:spPr>
          <a:xfrm>
            <a:off x="255590" y="1419726"/>
            <a:ext cx="5602287" cy="471437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8664022"/>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4165601" y="6321664"/>
            <a:ext cx="2853345"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3" name="Content Placeholder 2"/>
          <p:cNvSpPr>
            <a:spLocks noGrp="1"/>
          </p:cNvSpPr>
          <p:nvPr>
            <p:ph sz="quarter" idx="14"/>
          </p:nvPr>
        </p:nvSpPr>
        <p:spPr>
          <a:xfrm>
            <a:off x="150285" y="274639"/>
            <a:ext cx="5871633" cy="58499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
          <p:cNvSpPr>
            <a:spLocks noGrp="1"/>
          </p:cNvSpPr>
          <p:nvPr>
            <p:ph type="title" hasCustomPrompt="1"/>
          </p:nvPr>
        </p:nvSpPr>
        <p:spPr>
          <a:xfrm>
            <a:off x="6266500" y="274641"/>
            <a:ext cx="5601816" cy="1008728"/>
          </a:xfrm>
          <a:prstGeom prst="rect">
            <a:avLst/>
          </a:prstGeom>
        </p:spPr>
        <p:txBody>
          <a:bodyPr>
            <a:noAutofit/>
          </a:bodyPr>
          <a:lstStyle>
            <a:lvl1pPr algn="l">
              <a:lnSpc>
                <a:spcPct val="100000"/>
              </a:lnSpc>
              <a:defRPr sz="3600" b="0">
                <a:solidFill>
                  <a:schemeClr val="bg1"/>
                </a:solidFill>
              </a:defRPr>
            </a:lvl1pPr>
          </a:lstStyle>
          <a:p>
            <a:r>
              <a:rPr lang="en-US" dirty="0"/>
              <a:t>Click to Edit Master Title Style</a:t>
            </a:r>
          </a:p>
        </p:txBody>
      </p:sp>
      <p:sp>
        <p:nvSpPr>
          <p:cNvPr id="13" name="Content Placeholder 3"/>
          <p:cNvSpPr>
            <a:spLocks noGrp="1"/>
          </p:cNvSpPr>
          <p:nvPr>
            <p:ph sz="quarter" idx="10"/>
          </p:nvPr>
        </p:nvSpPr>
        <p:spPr>
          <a:xfrm>
            <a:off x="6266031" y="1419726"/>
            <a:ext cx="5602287" cy="4714374"/>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1090688"/>
      </p:ext>
    </p:extLst>
  </p:cSld>
  <p:clrMapOvr>
    <a:masterClrMapping/>
  </p:clrMapOvr>
  <p:extLst>
    <p:ext uri="{DCECCB84-F9BA-43D5-87BE-67443E8EF086}">
      <p15:sldGuideLst xmlns:p15="http://schemas.microsoft.com/office/powerpoint/2012/main">
        <p15:guide id="1" orient="horz" pos="408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393737"/>
          </a:xfrm>
          <a:prstGeom prst="rect">
            <a:avLst/>
          </a:prstGeom>
        </p:spPr>
        <p:txBody>
          <a:bodyPr>
            <a:noAutofit/>
          </a:bodyPr>
          <a:lstStyle>
            <a:lvl1pPr algn="l">
              <a:lnSpc>
                <a:spcPts val="2500"/>
              </a:lnSpc>
              <a:defRPr sz="3200" b="1">
                <a:solidFill>
                  <a:srgbClr val="004F5A"/>
                </a:solidFill>
              </a:defRPr>
            </a:lvl1pPr>
          </a:lstStyle>
          <a:p>
            <a:r>
              <a:rPr lang="en-US" dirty="0"/>
              <a:t>Click to Edit Master Title Style</a:t>
            </a:r>
          </a:p>
        </p:txBody>
      </p:sp>
      <p:sp>
        <p:nvSpPr>
          <p:cNvPr id="5" name="Footer Placeholder 4"/>
          <p:cNvSpPr>
            <a:spLocks noGrp="1"/>
          </p:cNvSpPr>
          <p:nvPr>
            <p:ph type="ftr" sz="quarter" idx="11"/>
          </p:nvPr>
        </p:nvSpPr>
        <p:spPr>
          <a:xfrm>
            <a:off x="4165600" y="6599653"/>
            <a:ext cx="3860800" cy="365125"/>
          </a:xfrm>
        </p:spPr>
        <p:txBody>
          <a:bodyPr/>
          <a:lstStyle/>
          <a:p>
            <a:r>
              <a:rPr lang="en-US"/>
              <a:t>© 2019 Casenet Confidential</a:t>
            </a:r>
            <a:endParaRPr lang="en-US" dirty="0"/>
          </a:p>
        </p:txBody>
      </p:sp>
      <p:sp>
        <p:nvSpPr>
          <p:cNvPr id="8" name="Content Placeholder 2"/>
          <p:cNvSpPr>
            <a:spLocks noGrp="1"/>
          </p:cNvSpPr>
          <p:nvPr>
            <p:ph idx="1"/>
          </p:nvPr>
        </p:nvSpPr>
        <p:spPr>
          <a:xfrm>
            <a:off x="609600" y="1216241"/>
            <a:ext cx="10972800" cy="4917944"/>
          </a:xfrm>
          <a:prstGeom prst="rect">
            <a:avLst/>
          </a:prstGeom>
        </p:spPr>
        <p:txBody>
          <a:bodyPr/>
          <a:lstStyle>
            <a:lvl1pPr>
              <a:buClr>
                <a:srgbClr val="004F5A"/>
              </a:buClr>
              <a:defRPr sz="2400">
                <a:solidFill>
                  <a:srgbClr val="004F5A"/>
                </a:solidFill>
              </a:defRPr>
            </a:lvl1pPr>
            <a:lvl2pPr>
              <a:buClr>
                <a:srgbClr val="F58025"/>
              </a:buClr>
              <a:defRPr sz="2000">
                <a:solidFill>
                  <a:srgbClr val="004F5A"/>
                </a:solidFill>
              </a:defRPr>
            </a:lvl2pPr>
            <a:lvl3pPr>
              <a:buClr>
                <a:srgbClr val="887E6E"/>
              </a:buClr>
              <a:defRPr sz="1800">
                <a:solidFill>
                  <a:srgbClr val="F58025"/>
                </a:solidFill>
              </a:defRPr>
            </a:lvl3pPr>
            <a:lvl4pPr>
              <a:buClr>
                <a:srgbClr val="004F5A"/>
              </a:buClr>
              <a:defRPr>
                <a:solidFill>
                  <a:srgbClr val="004F5A"/>
                </a:solidFill>
              </a:defRPr>
            </a:lvl4pPr>
            <a:lvl5pPr algn="l">
              <a:buClr>
                <a:srgbClr val="004F5A"/>
              </a:buClr>
              <a:defRPr>
                <a:solidFill>
                  <a:srgbClr val="004F5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67736" y="6595059"/>
            <a:ext cx="3230537" cy="365125"/>
          </a:xfrm>
          <a:prstGeom prst="rect">
            <a:avLst/>
          </a:prstGeom>
        </p:spPr>
        <p:txBody>
          <a:bodyPr vert="horz" lIns="91440" tIns="45720" rIns="91440" bIns="45720" rtlCol="0" anchor="ctr"/>
          <a:lstStyle>
            <a:lvl1pPr algn="l">
              <a:defRPr sz="800">
                <a:solidFill>
                  <a:srgbClr val="887E6E"/>
                </a:solidFill>
              </a:defRPr>
            </a:lvl1pPr>
          </a:lstStyle>
          <a:p>
            <a:fld id="{55F76CD2-F362-BE4A-BA6F-99649FF76481}" type="slidenum">
              <a:rPr lang="en-US" smtClean="0"/>
              <a:pPr/>
              <a:t>‹#›</a:t>
            </a:fld>
            <a:endParaRPr lang="en-US" dirty="0"/>
          </a:p>
        </p:txBody>
      </p:sp>
    </p:spTree>
    <p:extLst>
      <p:ext uri="{BB962C8B-B14F-4D97-AF65-F5344CB8AC3E}">
        <p14:creationId xmlns:p14="http://schemas.microsoft.com/office/powerpoint/2010/main" val="2848042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1.png"/><Relationship Id="rId5" Type="http://schemas.openxmlformats.org/officeDocument/2006/relationships/slideLayout" Target="../slideLayouts/slideLayout21.xml"/><Relationship Id="rId10"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1.png"/><Relationship Id="rId5" Type="http://schemas.openxmlformats.org/officeDocument/2006/relationships/slideLayout" Target="../slideLayouts/slideLayout30.xml"/><Relationship Id="rId10" Type="http://schemas.openxmlformats.org/officeDocument/2006/relationships/theme" Target="../theme/theme3.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1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2" name="Title Placeholder 1"/>
          <p:cNvSpPr>
            <a:spLocks noGrp="1"/>
          </p:cNvSpPr>
          <p:nvPr>
            <p:ph type="title"/>
          </p:nvPr>
        </p:nvSpPr>
        <p:spPr>
          <a:xfrm>
            <a:off x="838200" y="365126"/>
            <a:ext cx="10515600" cy="7116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04957"/>
            <a:ext cx="10515600" cy="49720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txBox="1">
            <a:spLocks/>
          </p:cNvSpPr>
          <p:nvPr userDrawn="1"/>
        </p:nvSpPr>
        <p:spPr>
          <a:xfrm>
            <a:off x="609600" y="274638"/>
            <a:ext cx="10972800" cy="393737"/>
          </a:xfrm>
          <a:prstGeom prst="rect">
            <a:avLst/>
          </a:prstGeom>
        </p:spPr>
        <p:txBody>
          <a:bodyPr>
            <a:noAutofit/>
          </a:bodyPr>
          <a:lstStyle>
            <a:lvl1pPr algn="l" defTabSz="457200" rtl="0" eaLnBrk="1" latinLnBrk="0" hangingPunct="1">
              <a:lnSpc>
                <a:spcPts val="2500"/>
              </a:lnSpc>
              <a:spcBef>
                <a:spcPct val="0"/>
              </a:spcBef>
              <a:buNone/>
              <a:defRPr sz="3200" b="1" kern="1200">
                <a:solidFill>
                  <a:srgbClr val="004F5A"/>
                </a:solidFill>
                <a:latin typeface="+mj-lt"/>
                <a:ea typeface="+mj-ea"/>
                <a:cs typeface="+mj-cs"/>
              </a:defRPr>
            </a:lvl1pPr>
          </a:lstStyle>
          <a:p>
            <a:r>
              <a:rPr lang="en-US" sz="3200" dirty="0"/>
              <a:t>Click to Edit Master Title Style</a:t>
            </a:r>
          </a:p>
        </p:txBody>
      </p:sp>
      <p:sp>
        <p:nvSpPr>
          <p:cNvPr id="7" name="Content Placeholder 2"/>
          <p:cNvSpPr txBox="1">
            <a:spLocks/>
          </p:cNvSpPr>
          <p:nvPr userDrawn="1"/>
        </p:nvSpPr>
        <p:spPr>
          <a:xfrm>
            <a:off x="609600" y="1216241"/>
            <a:ext cx="10972800" cy="4917944"/>
          </a:xfrm>
          <a:prstGeom prst="rect">
            <a:avLst/>
          </a:prstGeom>
        </p:spPr>
        <p:txBody>
          <a:bodyPr/>
          <a:lst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Arial" panose="020B0604020202020204" pitchFamily="34" charset="0"/>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panose="05000000000000000000" pitchFamily="2" charset="2"/>
              <a:buChar char="§"/>
              <a:defRPr sz="1800" kern="1200">
                <a:solidFill>
                  <a:srgbClr val="F58025"/>
                </a:solidFill>
                <a:latin typeface="+mn-lt"/>
                <a:ea typeface="+mn-ea"/>
                <a:cs typeface="+mn-cs"/>
              </a:defRPr>
            </a:lvl3pPr>
            <a:lvl4pPr marL="16002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Click to edit Master text styles</a:t>
            </a:r>
          </a:p>
          <a:p>
            <a:pPr lvl="1"/>
            <a:r>
              <a:rPr lang="en-US" sz="2000" dirty="0"/>
              <a:t>Second level</a:t>
            </a:r>
          </a:p>
          <a:p>
            <a:pPr lvl="2"/>
            <a:r>
              <a:rPr lang="en-US" sz="1800" dirty="0"/>
              <a:t>Third level</a:t>
            </a:r>
          </a:p>
          <a:p>
            <a:pPr lvl="3"/>
            <a:r>
              <a:rPr lang="en-US" sz="1600" dirty="0"/>
              <a:t>Fourth level</a:t>
            </a:r>
          </a:p>
          <a:p>
            <a:pPr lvl="4"/>
            <a:r>
              <a:rPr lang="en-US" sz="1600" dirty="0"/>
              <a:t>Fifth level</a:t>
            </a:r>
          </a:p>
        </p:txBody>
      </p:sp>
    </p:spTree>
    <p:extLst>
      <p:ext uri="{BB962C8B-B14F-4D97-AF65-F5344CB8AC3E}">
        <p14:creationId xmlns:p14="http://schemas.microsoft.com/office/powerpoint/2010/main" val="17045301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674" r:id="rId10"/>
    <p:sldLayoutId id="2147483681" r:id="rId11"/>
    <p:sldLayoutId id="2147483668" r:id="rId12"/>
    <p:sldLayoutId id="2147483650" r:id="rId13"/>
    <p:sldLayoutId id="2147483692" r:id="rId14"/>
    <p:sldLayoutId id="2147483693" r:id="rId15"/>
    <p:sldLayoutId id="2147483694" r:id="rId16"/>
  </p:sldLayoutIdLst>
  <p:hf hdr="0" dt="0"/>
  <p:txStyles>
    <p:titleStyle>
      <a:lvl1pPr algn="l" defTabSz="457200" rtl="0" eaLnBrk="1" latinLnBrk="0" hangingPunct="1">
        <a:spcBef>
          <a:spcPct val="0"/>
        </a:spcBef>
        <a:buNone/>
        <a:defRPr sz="4400" b="0" kern="1200">
          <a:solidFill>
            <a:srgbClr val="004F5A"/>
          </a:solidFill>
          <a:latin typeface="+mj-lt"/>
          <a:ea typeface="+mj-ea"/>
          <a:cs typeface="+mj-cs"/>
        </a:defRPr>
      </a:lvl1pPr>
    </p:titleStyle>
    <p:body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Wingdings 3" panose="05040102010807070707" pitchFamily="18" charset="2"/>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3" panose="05040102010807070707" pitchFamily="18" charset="2"/>
        <a:buChar char="}"/>
        <a:defRPr sz="1800" kern="1200">
          <a:solidFill>
            <a:schemeClr val="accent6">
              <a:lumMod val="75000"/>
            </a:schemeClr>
          </a:solidFill>
          <a:latin typeface="+mn-lt"/>
          <a:ea typeface="+mn-ea"/>
          <a:cs typeface="+mn-cs"/>
        </a:defRPr>
      </a:lvl3pPr>
      <a:lvl4pPr marL="16002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2" name="Title Placeholder 1"/>
          <p:cNvSpPr>
            <a:spLocks noGrp="1"/>
          </p:cNvSpPr>
          <p:nvPr>
            <p:ph type="title"/>
          </p:nvPr>
        </p:nvSpPr>
        <p:spPr>
          <a:xfrm>
            <a:off x="838200" y="365126"/>
            <a:ext cx="10515600" cy="7116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04957"/>
            <a:ext cx="10515600" cy="49720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txBox="1">
            <a:spLocks/>
          </p:cNvSpPr>
          <p:nvPr userDrawn="1"/>
        </p:nvSpPr>
        <p:spPr>
          <a:xfrm>
            <a:off x="609600" y="274638"/>
            <a:ext cx="10972800" cy="393737"/>
          </a:xfrm>
          <a:prstGeom prst="rect">
            <a:avLst/>
          </a:prstGeom>
        </p:spPr>
        <p:txBody>
          <a:bodyPr>
            <a:noAutofit/>
          </a:bodyPr>
          <a:lstStyle>
            <a:lvl1pPr algn="l" defTabSz="457200" rtl="0" eaLnBrk="1" latinLnBrk="0" hangingPunct="1">
              <a:lnSpc>
                <a:spcPts val="2500"/>
              </a:lnSpc>
              <a:spcBef>
                <a:spcPct val="0"/>
              </a:spcBef>
              <a:buNone/>
              <a:defRPr sz="3200" b="1" kern="1200">
                <a:solidFill>
                  <a:srgbClr val="004F5A"/>
                </a:solidFill>
                <a:latin typeface="+mj-lt"/>
                <a:ea typeface="+mj-ea"/>
                <a:cs typeface="+mj-cs"/>
              </a:defRPr>
            </a:lvl1pPr>
          </a:lstStyle>
          <a:p>
            <a:r>
              <a:rPr lang="en-US" sz="3200" dirty="0"/>
              <a:t>Click to Edit Master Title Style</a:t>
            </a:r>
          </a:p>
        </p:txBody>
      </p:sp>
      <p:sp>
        <p:nvSpPr>
          <p:cNvPr id="7" name="Content Placeholder 2"/>
          <p:cNvSpPr txBox="1">
            <a:spLocks/>
          </p:cNvSpPr>
          <p:nvPr userDrawn="1"/>
        </p:nvSpPr>
        <p:spPr>
          <a:xfrm>
            <a:off x="609600" y="1216241"/>
            <a:ext cx="10972800" cy="4917944"/>
          </a:xfrm>
          <a:prstGeom prst="rect">
            <a:avLst/>
          </a:prstGeom>
        </p:spPr>
        <p:txBody>
          <a:bodyPr/>
          <a:lst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Arial" panose="020B0604020202020204" pitchFamily="34" charset="0"/>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panose="05000000000000000000" pitchFamily="2" charset="2"/>
              <a:buChar char="§"/>
              <a:defRPr sz="1800" kern="1200">
                <a:solidFill>
                  <a:srgbClr val="F58025"/>
                </a:solidFill>
                <a:latin typeface="+mn-lt"/>
                <a:ea typeface="+mn-ea"/>
                <a:cs typeface="+mn-cs"/>
              </a:defRPr>
            </a:lvl3pPr>
            <a:lvl4pPr marL="16002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Click to edit Master text styles</a:t>
            </a:r>
          </a:p>
          <a:p>
            <a:pPr lvl="1"/>
            <a:r>
              <a:rPr lang="en-US" sz="2000" dirty="0"/>
              <a:t>Second level</a:t>
            </a:r>
          </a:p>
          <a:p>
            <a:pPr lvl="2"/>
            <a:r>
              <a:rPr lang="en-US" sz="1800" dirty="0"/>
              <a:t>Third level</a:t>
            </a:r>
          </a:p>
          <a:p>
            <a:pPr lvl="3"/>
            <a:r>
              <a:rPr lang="en-US" sz="1600" dirty="0"/>
              <a:t>Fourth level</a:t>
            </a:r>
          </a:p>
          <a:p>
            <a:pPr lvl="4"/>
            <a:r>
              <a:rPr lang="en-US" sz="1600" dirty="0"/>
              <a:t>Fifth level</a:t>
            </a:r>
          </a:p>
        </p:txBody>
      </p:sp>
    </p:spTree>
    <p:extLst>
      <p:ext uri="{BB962C8B-B14F-4D97-AF65-F5344CB8AC3E}">
        <p14:creationId xmlns:p14="http://schemas.microsoft.com/office/powerpoint/2010/main" val="3500742161"/>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hf hdr="0" dt="0"/>
  <p:txStyles>
    <p:titleStyle>
      <a:lvl1pPr algn="l" defTabSz="457200" rtl="0" eaLnBrk="1" latinLnBrk="0" hangingPunct="1">
        <a:spcBef>
          <a:spcPct val="0"/>
        </a:spcBef>
        <a:buNone/>
        <a:defRPr sz="4400" b="0" kern="1200">
          <a:solidFill>
            <a:srgbClr val="004F5A"/>
          </a:solidFill>
          <a:latin typeface="+mj-lt"/>
          <a:ea typeface="+mj-ea"/>
          <a:cs typeface="+mj-cs"/>
        </a:defRPr>
      </a:lvl1pPr>
    </p:titleStyle>
    <p:body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Wingdings 3" panose="05040102010807070707" pitchFamily="18" charset="2"/>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3" panose="05040102010807070707" pitchFamily="18" charset="2"/>
        <a:buChar char="}"/>
        <a:defRPr sz="1800" kern="1200">
          <a:solidFill>
            <a:schemeClr val="accent6">
              <a:lumMod val="75000"/>
            </a:schemeClr>
          </a:solidFill>
          <a:latin typeface="+mn-lt"/>
          <a:ea typeface="+mn-ea"/>
          <a:cs typeface="+mn-cs"/>
        </a:defRPr>
      </a:lvl3pPr>
      <a:lvl4pPr marL="16002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165600" y="6321664"/>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8" name="Slide Number Placeholder 17"/>
          <p:cNvSpPr>
            <a:spLocks noGrp="1"/>
          </p:cNvSpPr>
          <p:nvPr>
            <p:ph type="sldNum" sz="quarter" idx="4"/>
          </p:nvPr>
        </p:nvSpPr>
        <p:spPr>
          <a:xfrm>
            <a:off x="296817" y="6321664"/>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2" name="Title Placeholder 1"/>
          <p:cNvSpPr>
            <a:spLocks noGrp="1"/>
          </p:cNvSpPr>
          <p:nvPr>
            <p:ph type="title"/>
          </p:nvPr>
        </p:nvSpPr>
        <p:spPr>
          <a:xfrm>
            <a:off x="838200" y="365126"/>
            <a:ext cx="10515600" cy="7116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204957"/>
            <a:ext cx="10515600" cy="49720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txBox="1">
            <a:spLocks/>
          </p:cNvSpPr>
          <p:nvPr userDrawn="1"/>
        </p:nvSpPr>
        <p:spPr>
          <a:xfrm>
            <a:off x="609600" y="274638"/>
            <a:ext cx="10972800" cy="393737"/>
          </a:xfrm>
          <a:prstGeom prst="rect">
            <a:avLst/>
          </a:prstGeom>
        </p:spPr>
        <p:txBody>
          <a:bodyPr>
            <a:noAutofit/>
          </a:bodyPr>
          <a:lstStyle>
            <a:lvl1pPr algn="l" defTabSz="457200" rtl="0" eaLnBrk="1" latinLnBrk="0" hangingPunct="1">
              <a:lnSpc>
                <a:spcPts val="2500"/>
              </a:lnSpc>
              <a:spcBef>
                <a:spcPct val="0"/>
              </a:spcBef>
              <a:buNone/>
              <a:defRPr sz="3200" b="1" kern="1200">
                <a:solidFill>
                  <a:srgbClr val="004F5A"/>
                </a:solidFill>
                <a:latin typeface="+mj-lt"/>
                <a:ea typeface="+mj-ea"/>
                <a:cs typeface="+mj-cs"/>
              </a:defRPr>
            </a:lvl1pPr>
          </a:lstStyle>
          <a:p>
            <a:r>
              <a:rPr lang="en-US" sz="3200" dirty="0"/>
              <a:t>Click to Edit Master Title Style</a:t>
            </a:r>
          </a:p>
        </p:txBody>
      </p:sp>
      <p:sp>
        <p:nvSpPr>
          <p:cNvPr id="7" name="Content Placeholder 2"/>
          <p:cNvSpPr txBox="1">
            <a:spLocks/>
          </p:cNvSpPr>
          <p:nvPr userDrawn="1"/>
        </p:nvSpPr>
        <p:spPr>
          <a:xfrm>
            <a:off x="609600" y="1216241"/>
            <a:ext cx="10972800" cy="4917944"/>
          </a:xfrm>
          <a:prstGeom prst="rect">
            <a:avLst/>
          </a:prstGeom>
        </p:spPr>
        <p:txBody>
          <a:bodyPr/>
          <a:lst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Arial" panose="020B0604020202020204" pitchFamily="34" charset="0"/>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panose="05000000000000000000" pitchFamily="2" charset="2"/>
              <a:buChar char="§"/>
              <a:defRPr sz="1800" kern="1200">
                <a:solidFill>
                  <a:srgbClr val="F58025"/>
                </a:solidFill>
                <a:latin typeface="+mn-lt"/>
                <a:ea typeface="+mn-ea"/>
                <a:cs typeface="+mn-cs"/>
              </a:defRPr>
            </a:lvl3pPr>
            <a:lvl4pPr marL="16002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Click to edit Master text styles</a:t>
            </a:r>
          </a:p>
          <a:p>
            <a:pPr lvl="1"/>
            <a:r>
              <a:rPr lang="en-US" sz="2000" dirty="0"/>
              <a:t>Second level</a:t>
            </a:r>
          </a:p>
          <a:p>
            <a:pPr lvl="2"/>
            <a:r>
              <a:rPr lang="en-US" sz="1800" dirty="0"/>
              <a:t>Third level</a:t>
            </a:r>
          </a:p>
          <a:p>
            <a:pPr lvl="3"/>
            <a:r>
              <a:rPr lang="en-US" sz="1600" dirty="0"/>
              <a:t>Fourth level</a:t>
            </a:r>
          </a:p>
          <a:p>
            <a:pPr lvl="4"/>
            <a:r>
              <a:rPr lang="en-US" sz="1600" dirty="0"/>
              <a:t>Fifth level</a:t>
            </a:r>
          </a:p>
        </p:txBody>
      </p:sp>
    </p:spTree>
    <p:extLst>
      <p:ext uri="{BB962C8B-B14F-4D97-AF65-F5344CB8AC3E}">
        <p14:creationId xmlns:p14="http://schemas.microsoft.com/office/powerpoint/2010/main" val="2075192339"/>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Lst>
  <p:hf hdr="0" dt="0"/>
  <p:txStyles>
    <p:titleStyle>
      <a:lvl1pPr algn="l" defTabSz="457200" rtl="0" eaLnBrk="1" latinLnBrk="0" hangingPunct="1">
        <a:spcBef>
          <a:spcPct val="0"/>
        </a:spcBef>
        <a:buNone/>
        <a:defRPr sz="4400" b="0" kern="1200">
          <a:solidFill>
            <a:srgbClr val="004F5A"/>
          </a:solidFill>
          <a:latin typeface="+mj-lt"/>
          <a:ea typeface="+mj-ea"/>
          <a:cs typeface="+mj-cs"/>
        </a:defRPr>
      </a:lvl1pPr>
    </p:titleStyle>
    <p:body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Wingdings 3" panose="05040102010807070707" pitchFamily="18" charset="2"/>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3" panose="05040102010807070707" pitchFamily="18" charset="2"/>
        <a:buChar char="}"/>
        <a:defRPr sz="1800" kern="1200">
          <a:solidFill>
            <a:schemeClr val="accent6">
              <a:lumMod val="75000"/>
            </a:schemeClr>
          </a:solidFill>
          <a:latin typeface="+mn-lt"/>
          <a:ea typeface="+mn-ea"/>
          <a:cs typeface="+mn-cs"/>
        </a:defRPr>
      </a:lvl3pPr>
      <a:lvl4pPr marL="16002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4165600" y="6299086"/>
            <a:ext cx="3860800" cy="365125"/>
          </a:xfrm>
          <a:prstGeom prst="rect">
            <a:avLst/>
          </a:prstGeom>
        </p:spPr>
        <p:txBody>
          <a:bodyPr vert="horz" lIns="91440" tIns="45720" rIns="91440" bIns="45720" rtlCol="0" anchor="ctr"/>
          <a:lstStyle>
            <a:lvl1pPr algn="ctr">
              <a:defRPr sz="800">
                <a:solidFill>
                  <a:srgbClr val="887E6E"/>
                </a:solidFill>
              </a:defRPr>
            </a:lvl1pPr>
          </a:lstStyle>
          <a:p>
            <a:r>
              <a:rPr lang="en-US"/>
              <a:t>© 2019 Casenet Confidential</a:t>
            </a:r>
            <a:endParaRPr lang="en-US" dirty="0"/>
          </a:p>
        </p:txBody>
      </p:sp>
      <p:sp>
        <p:nvSpPr>
          <p:cNvPr id="18" name="Slide Number Placeholder 17"/>
          <p:cNvSpPr>
            <a:spLocks noGrp="1"/>
          </p:cNvSpPr>
          <p:nvPr>
            <p:ph type="sldNum" sz="quarter" idx="4"/>
          </p:nvPr>
        </p:nvSpPr>
        <p:spPr>
          <a:xfrm>
            <a:off x="296817" y="6299086"/>
            <a:ext cx="2743200" cy="365125"/>
          </a:xfrm>
          <a:prstGeom prst="rect">
            <a:avLst/>
          </a:prstGeom>
        </p:spPr>
        <p:txBody>
          <a:bodyPr vert="horz" lIns="91440" tIns="45720" rIns="91440" bIns="45720" rtlCol="0" anchor="ctr"/>
          <a:lstStyle>
            <a:lvl1pPr marL="0" algn="l" defTabSz="457200" rtl="0" eaLnBrk="1" latinLnBrk="0" hangingPunct="1">
              <a:defRPr lang="en-US" sz="800" kern="1200" smtClean="0">
                <a:solidFill>
                  <a:srgbClr val="887E6E"/>
                </a:solidFill>
                <a:latin typeface="+mn-lt"/>
                <a:ea typeface="+mn-ea"/>
                <a:cs typeface="+mn-cs"/>
              </a:defRPr>
            </a:lvl1pPr>
          </a:lstStyle>
          <a:p>
            <a:fld id="{55F76CD2-F362-BE4A-BA6F-99649FF76481}" type="slidenum">
              <a:rPr lang="en-US" smtClean="0"/>
              <a:pPr/>
              <a:t>‹#›</a:t>
            </a:fld>
            <a:endParaRPr lang="en-US" dirty="0"/>
          </a:p>
        </p:txBody>
      </p:sp>
      <p:sp>
        <p:nvSpPr>
          <p:cNvPr id="2" name="Title Placeholder 1"/>
          <p:cNvSpPr>
            <a:spLocks noGrp="1"/>
          </p:cNvSpPr>
          <p:nvPr>
            <p:ph type="title"/>
          </p:nvPr>
        </p:nvSpPr>
        <p:spPr>
          <a:xfrm>
            <a:off x="296817" y="365126"/>
            <a:ext cx="11398472" cy="7116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6817" y="1204957"/>
            <a:ext cx="11398472" cy="497200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p:cNvSpPr txBox="1">
            <a:spLocks/>
          </p:cNvSpPr>
          <p:nvPr userDrawn="1"/>
        </p:nvSpPr>
        <p:spPr>
          <a:xfrm>
            <a:off x="609600" y="274638"/>
            <a:ext cx="10972800" cy="393737"/>
          </a:xfrm>
          <a:prstGeom prst="rect">
            <a:avLst/>
          </a:prstGeom>
        </p:spPr>
        <p:txBody>
          <a:bodyPr>
            <a:noAutofit/>
          </a:bodyPr>
          <a:lstStyle>
            <a:lvl1pPr algn="l" defTabSz="457200" rtl="0" eaLnBrk="1" latinLnBrk="0" hangingPunct="1">
              <a:lnSpc>
                <a:spcPts val="2500"/>
              </a:lnSpc>
              <a:spcBef>
                <a:spcPct val="0"/>
              </a:spcBef>
              <a:buNone/>
              <a:defRPr sz="3200" b="1" kern="1200">
                <a:solidFill>
                  <a:srgbClr val="004F5A"/>
                </a:solidFill>
                <a:latin typeface="+mj-lt"/>
                <a:ea typeface="+mj-ea"/>
                <a:cs typeface="+mj-cs"/>
              </a:defRPr>
            </a:lvl1pPr>
          </a:lstStyle>
          <a:p>
            <a:r>
              <a:rPr lang="en-US" sz="3200" dirty="0"/>
              <a:t>Click to Edit Master Title Style</a:t>
            </a:r>
          </a:p>
        </p:txBody>
      </p:sp>
      <p:sp>
        <p:nvSpPr>
          <p:cNvPr id="7" name="Content Placeholder 2"/>
          <p:cNvSpPr txBox="1">
            <a:spLocks/>
          </p:cNvSpPr>
          <p:nvPr userDrawn="1"/>
        </p:nvSpPr>
        <p:spPr>
          <a:xfrm>
            <a:off x="609600" y="1216241"/>
            <a:ext cx="10972800" cy="4917944"/>
          </a:xfrm>
          <a:prstGeom prst="rect">
            <a:avLst/>
          </a:prstGeom>
        </p:spPr>
        <p:txBody>
          <a:bodyPr/>
          <a:lst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Arial" panose="020B0604020202020204" pitchFamily="34" charset="0"/>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panose="05000000000000000000" pitchFamily="2" charset="2"/>
              <a:buChar char="§"/>
              <a:defRPr sz="1800" kern="1200">
                <a:solidFill>
                  <a:srgbClr val="F58025"/>
                </a:solidFill>
                <a:latin typeface="+mn-lt"/>
                <a:ea typeface="+mn-ea"/>
                <a:cs typeface="+mn-cs"/>
              </a:defRPr>
            </a:lvl3pPr>
            <a:lvl4pPr marL="16002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Click to edit Master text styles</a:t>
            </a:r>
          </a:p>
          <a:p>
            <a:pPr lvl="1"/>
            <a:r>
              <a:rPr lang="en-US" sz="2000" dirty="0"/>
              <a:t>Second level</a:t>
            </a:r>
          </a:p>
          <a:p>
            <a:pPr lvl="2"/>
            <a:r>
              <a:rPr lang="en-US" sz="1800" dirty="0"/>
              <a:t>Third level</a:t>
            </a:r>
          </a:p>
          <a:p>
            <a:pPr lvl="3"/>
            <a:r>
              <a:rPr lang="en-US" sz="1600" dirty="0"/>
              <a:t>Fourth level</a:t>
            </a:r>
          </a:p>
          <a:p>
            <a:pPr lvl="4"/>
            <a:r>
              <a:rPr lang="en-US" sz="1600" dirty="0"/>
              <a:t>Fifth level</a:t>
            </a:r>
          </a:p>
        </p:txBody>
      </p:sp>
    </p:spTree>
    <p:extLst>
      <p:ext uri="{BB962C8B-B14F-4D97-AF65-F5344CB8AC3E}">
        <p14:creationId xmlns:p14="http://schemas.microsoft.com/office/powerpoint/2010/main" val="149073389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5" r:id="rId9"/>
    <p:sldLayoutId id="2147483736" r:id="rId10"/>
  </p:sldLayoutIdLst>
  <p:hf hdr="0" dt="0"/>
  <p:txStyles>
    <p:titleStyle>
      <a:lvl1pPr algn="l" defTabSz="457200" rtl="0" eaLnBrk="1" latinLnBrk="0" hangingPunct="1">
        <a:spcBef>
          <a:spcPct val="0"/>
        </a:spcBef>
        <a:buNone/>
        <a:defRPr sz="4400" b="0" kern="1200">
          <a:solidFill>
            <a:srgbClr val="004F5A"/>
          </a:solidFill>
          <a:latin typeface="+mj-lt"/>
          <a:ea typeface="+mj-ea"/>
          <a:cs typeface="+mj-cs"/>
        </a:defRPr>
      </a:lvl1pPr>
    </p:titleStyle>
    <p:body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Wingdings 3" panose="05040102010807070707" pitchFamily="18" charset="2"/>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3" panose="05040102010807070707" pitchFamily="18" charset="2"/>
        <a:buChar char="}"/>
        <a:defRPr sz="1800" kern="1200">
          <a:solidFill>
            <a:schemeClr val="accent6">
              <a:lumMod val="75000"/>
            </a:schemeClr>
          </a:solidFill>
          <a:latin typeface="+mn-lt"/>
          <a:ea typeface="+mn-ea"/>
          <a:cs typeface="+mn-cs"/>
        </a:defRPr>
      </a:lvl3pPr>
      <a:lvl4pPr marL="16002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Wingdings 3" panose="05040102010807070707" pitchFamily="18" charset="2"/>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8.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8.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8.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7.xml"/><Relationship Id="rId1" Type="http://schemas.openxmlformats.org/officeDocument/2006/relationships/slideLayout" Target="../slideLayouts/slideLayout38.xml"/><Relationship Id="rId4" Type="http://schemas.openxmlformats.org/officeDocument/2006/relationships/image" Target="../media/image45.pn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38.xml"/><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38.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38.xml"/><Relationship Id="rId6" Type="http://schemas.openxmlformats.org/officeDocument/2006/relationships/image" Target="../media/image47.png"/><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57.png"/></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38.xml"/><Relationship Id="rId5" Type="http://schemas.openxmlformats.org/officeDocument/2006/relationships/image" Target="../media/image47.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4.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8.xml"/><Relationship Id="rId4"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2.xml"/><Relationship Id="rId1" Type="http://schemas.openxmlformats.org/officeDocument/2006/relationships/slideLayout" Target="../slideLayouts/slideLayout38.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38.xml"/><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38.xml"/><Relationship Id="rId5" Type="http://schemas.openxmlformats.org/officeDocument/2006/relationships/image" Target="../media/image31.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ctrTitle"/>
          </p:nvPr>
        </p:nvSpPr>
        <p:spPr/>
        <p:txBody>
          <a:bodyPr>
            <a:normAutofit fontScale="90000"/>
          </a:bodyPr>
          <a:lstStyle/>
          <a:p>
            <a:r>
              <a:rPr lang="en-US" dirty="0"/>
              <a:t>TruCare ProAuth 8.0	</a:t>
            </a:r>
            <a:br>
              <a:rPr lang="en-US" dirty="0"/>
            </a:br>
            <a:r>
              <a:rPr lang="en-US" dirty="0"/>
              <a:t> </a:t>
            </a:r>
          </a:p>
        </p:txBody>
      </p:sp>
      <p:sp>
        <p:nvSpPr>
          <p:cNvPr id="3" name="Subtitle 2"/>
          <p:cNvSpPr>
            <a:spLocks noGrp="1"/>
          </p:cNvSpPr>
          <p:nvPr>
            <p:ph type="subTitle" idx="1"/>
          </p:nvPr>
        </p:nvSpPr>
        <p:spPr/>
        <p:txBody>
          <a:bodyPr/>
          <a:lstStyle/>
          <a:p>
            <a:pPr algn="ctr"/>
            <a:r>
              <a:rPr lang="en-US" dirty="0"/>
              <a:t>Martin’s Point Health Care</a:t>
            </a:r>
          </a:p>
        </p:txBody>
      </p:sp>
    </p:spTree>
    <p:extLst>
      <p:ext uri="{BB962C8B-B14F-4D97-AF65-F5344CB8AC3E}">
        <p14:creationId xmlns:p14="http://schemas.microsoft.com/office/powerpoint/2010/main" val="2455959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10</a:t>
            </a:fld>
            <a:endParaRPr lang="en-US" dirty="0"/>
          </a:p>
        </p:txBody>
      </p:sp>
      <p:sp>
        <p:nvSpPr>
          <p:cNvPr id="3" name="Title 2"/>
          <p:cNvSpPr>
            <a:spLocks noGrp="1"/>
          </p:cNvSpPr>
          <p:nvPr>
            <p:ph type="title"/>
          </p:nvPr>
        </p:nvSpPr>
        <p:spPr/>
        <p:txBody>
          <a:bodyPr>
            <a:normAutofit fontScale="90000"/>
          </a:bodyPr>
          <a:lstStyle/>
          <a:p>
            <a:r>
              <a:rPr lang="en-US" dirty="0"/>
              <a:t>Dashboard - Filtering Authorizations Summary Table</a:t>
            </a:r>
          </a:p>
        </p:txBody>
      </p:sp>
      <p:pic>
        <p:nvPicPr>
          <p:cNvPr id="5" name="Picture 4"/>
          <p:cNvPicPr>
            <a:picLocks noChangeAspect="1"/>
          </p:cNvPicPr>
          <p:nvPr/>
        </p:nvPicPr>
        <p:blipFill rotWithShape="1">
          <a:blip r:embed="rId3"/>
          <a:srcRect l="1053"/>
          <a:stretch/>
        </p:blipFill>
        <p:spPr>
          <a:xfrm>
            <a:off x="618573" y="1267922"/>
            <a:ext cx="10997223" cy="4180346"/>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stretch>
            <a:fillRect/>
          </a:stretch>
        </p:blipFill>
        <p:spPr>
          <a:xfrm>
            <a:off x="983579" y="5641546"/>
            <a:ext cx="5502117" cy="571550"/>
          </a:xfrm>
          <a:prstGeom prst="rect">
            <a:avLst/>
          </a:prstGeom>
        </p:spPr>
      </p:pic>
      <p:cxnSp>
        <p:nvCxnSpPr>
          <p:cNvPr id="8" name="Straight Arrow Connector 7"/>
          <p:cNvCxnSpPr/>
          <p:nvPr/>
        </p:nvCxnSpPr>
        <p:spPr>
          <a:xfrm flipH="1" flipV="1">
            <a:off x="4872990" y="4298898"/>
            <a:ext cx="723900" cy="444500"/>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1803400" y="4554415"/>
            <a:ext cx="821267" cy="349062"/>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5"/>
          <a:stretch>
            <a:fillRect/>
          </a:stretch>
        </p:blipFill>
        <p:spPr>
          <a:xfrm>
            <a:off x="685209" y="1946899"/>
            <a:ext cx="3878916" cy="243861"/>
          </a:xfrm>
          <a:prstGeom prst="rect">
            <a:avLst/>
          </a:prstGeom>
        </p:spPr>
      </p:pic>
      <p:sp>
        <p:nvSpPr>
          <p:cNvPr id="7" name="TextBox 6"/>
          <p:cNvSpPr txBox="1"/>
          <p:nvPr/>
        </p:nvSpPr>
        <p:spPr>
          <a:xfrm>
            <a:off x="4890558" y="4521148"/>
            <a:ext cx="5909310" cy="400110"/>
          </a:xfrm>
          <a:prstGeom prst="rect">
            <a:avLst/>
          </a:prstGeom>
          <a:noFill/>
        </p:spPr>
        <p:txBody>
          <a:bodyPr wrap="square" rtlCol="0">
            <a:spAutoFit/>
          </a:bodyPr>
          <a:lstStyle/>
          <a:p>
            <a:pPr algn="ctr"/>
            <a:r>
              <a:rPr lang="en-US" sz="2000" b="1" i="1" dirty="0">
                <a:solidFill>
                  <a:schemeClr val="bg1">
                    <a:lumMod val="50000"/>
                  </a:schemeClr>
                </a:solidFill>
              </a:rPr>
              <a:t>The providers that are associated to me.</a:t>
            </a:r>
          </a:p>
        </p:txBody>
      </p:sp>
      <p:sp>
        <p:nvSpPr>
          <p:cNvPr id="12"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98447821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1121833" y="1027702"/>
            <a:ext cx="10401810" cy="5069164"/>
          </a:xfrm>
          <a:prstGeom prst="rect">
            <a:avLst/>
          </a:prstGeom>
          <a:ln>
            <a:solidFill>
              <a:schemeClr val="tx1"/>
            </a:solidFill>
          </a:ln>
        </p:spPr>
      </p:pic>
      <p:sp>
        <p:nvSpPr>
          <p:cNvPr id="3" name="Footer Placeholder 2"/>
          <p:cNvSpPr>
            <a:spLocks noGrp="1"/>
          </p:cNvSpPr>
          <p:nvPr>
            <p:ph type="ftr" sz="quarter" idx="3"/>
          </p:nvPr>
        </p:nvSpPr>
        <p:spPr/>
        <p:txBody>
          <a:bodyPr/>
          <a:lstStyle/>
          <a:p>
            <a:r>
              <a:rPr lang="en-US"/>
              <a:t>© 2019 Casenet Confidential</a:t>
            </a:r>
            <a:endParaRPr lang="en-US" dirty="0"/>
          </a:p>
        </p:txBody>
      </p:sp>
      <p:sp>
        <p:nvSpPr>
          <p:cNvPr id="5" name="Slide Number Placeholder 4"/>
          <p:cNvSpPr>
            <a:spLocks noGrp="1"/>
          </p:cNvSpPr>
          <p:nvPr>
            <p:ph type="sldNum" sz="quarter" idx="4"/>
          </p:nvPr>
        </p:nvSpPr>
        <p:spPr/>
        <p:txBody>
          <a:bodyPr/>
          <a:lstStyle/>
          <a:p>
            <a:fld id="{55F76CD2-F362-BE4A-BA6F-99649FF76481}" type="slidenum">
              <a:rPr lang="en-US" smtClean="0"/>
              <a:pPr/>
              <a:t>11</a:t>
            </a:fld>
            <a:endParaRPr lang="en-US" dirty="0"/>
          </a:p>
        </p:txBody>
      </p:sp>
      <p:sp>
        <p:nvSpPr>
          <p:cNvPr id="2" name="Title 1"/>
          <p:cNvSpPr>
            <a:spLocks noGrp="1"/>
          </p:cNvSpPr>
          <p:nvPr>
            <p:ph type="title"/>
          </p:nvPr>
        </p:nvSpPr>
        <p:spPr/>
        <p:txBody>
          <a:bodyPr>
            <a:normAutofit fontScale="90000"/>
          </a:bodyPr>
          <a:lstStyle/>
          <a:p>
            <a:r>
              <a:rPr lang="en-US" dirty="0"/>
              <a:t>Dashboard - Navigation Pane</a:t>
            </a:r>
          </a:p>
        </p:txBody>
      </p:sp>
      <p:sp>
        <p:nvSpPr>
          <p:cNvPr id="9" name="Rounded Rectangle 8"/>
          <p:cNvSpPr/>
          <p:nvPr/>
        </p:nvSpPr>
        <p:spPr>
          <a:xfrm>
            <a:off x="1093258" y="1027702"/>
            <a:ext cx="1668992" cy="5069164"/>
          </a:xfrm>
          <a:prstGeom prst="roundRect">
            <a:avLst/>
          </a:prstGeom>
          <a:noFill/>
          <a:ln w="28575">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6489715" y="1790646"/>
            <a:ext cx="2110923" cy="419136"/>
          </a:xfrm>
          <a:prstGeom prst="rect">
            <a:avLst/>
          </a:prstGeom>
        </p:spPr>
      </p:pic>
    </p:spTree>
    <p:extLst>
      <p:ext uri="{BB962C8B-B14F-4D97-AF65-F5344CB8AC3E}">
        <p14:creationId xmlns:p14="http://schemas.microsoft.com/office/powerpoint/2010/main" val="1248613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 2019 Casenet Confidential</a:t>
            </a:r>
            <a:endParaRPr lang="en-US" dirty="0"/>
          </a:p>
        </p:txBody>
      </p:sp>
      <p:sp>
        <p:nvSpPr>
          <p:cNvPr id="3" name="Slide Number Placeholder 2"/>
          <p:cNvSpPr>
            <a:spLocks noGrp="1"/>
          </p:cNvSpPr>
          <p:nvPr>
            <p:ph type="sldNum" sz="quarter" idx="4"/>
          </p:nvPr>
        </p:nvSpPr>
        <p:spPr/>
        <p:txBody>
          <a:bodyPr/>
          <a:lstStyle/>
          <a:p>
            <a:fld id="{55F76CD2-F362-BE4A-BA6F-99649FF76481}" type="slidenum">
              <a:rPr lang="en-US" smtClean="0"/>
              <a:pPr/>
              <a:t>12</a:t>
            </a:fld>
            <a:endParaRPr lang="en-US" dirty="0"/>
          </a:p>
        </p:txBody>
      </p:sp>
      <p:sp>
        <p:nvSpPr>
          <p:cNvPr id="4" name="Title 3"/>
          <p:cNvSpPr>
            <a:spLocks noGrp="1"/>
          </p:cNvSpPr>
          <p:nvPr>
            <p:ph type="title"/>
          </p:nvPr>
        </p:nvSpPr>
        <p:spPr/>
        <p:txBody>
          <a:bodyPr>
            <a:normAutofit fontScale="90000"/>
          </a:bodyPr>
          <a:lstStyle/>
          <a:p>
            <a:r>
              <a:rPr lang="en-US" dirty="0"/>
              <a:t>Dashboard - Authorization Summary</a:t>
            </a:r>
          </a:p>
        </p:txBody>
      </p:sp>
      <p:pic>
        <p:nvPicPr>
          <p:cNvPr id="6" name="Content Placeholder 5"/>
          <p:cNvPicPr>
            <a:picLocks noGrp="1" noChangeAspect="1"/>
          </p:cNvPicPr>
          <p:nvPr>
            <p:ph idx="1"/>
          </p:nvPr>
        </p:nvPicPr>
        <p:blipFill>
          <a:blip r:embed="rId3"/>
          <a:stretch>
            <a:fillRect/>
          </a:stretch>
        </p:blipFill>
        <p:spPr>
          <a:xfrm>
            <a:off x="396875" y="1717791"/>
            <a:ext cx="11398250" cy="3146653"/>
          </a:xfrm>
          <a:prstGeom prst="rect">
            <a:avLst/>
          </a:prstGeom>
        </p:spPr>
      </p:pic>
      <p:pic>
        <p:nvPicPr>
          <p:cNvPr id="7" name="Picture 6"/>
          <p:cNvPicPr>
            <a:picLocks noChangeAspect="1"/>
          </p:cNvPicPr>
          <p:nvPr/>
        </p:nvPicPr>
        <p:blipFill>
          <a:blip r:embed="rId4"/>
          <a:stretch>
            <a:fillRect/>
          </a:stretch>
        </p:blipFill>
        <p:spPr>
          <a:xfrm>
            <a:off x="396875" y="1006146"/>
            <a:ext cx="9394750" cy="640135"/>
          </a:xfrm>
          <a:prstGeom prst="rect">
            <a:avLst/>
          </a:prstGeom>
        </p:spPr>
      </p:pic>
    </p:spTree>
    <p:extLst>
      <p:ext uri="{BB962C8B-B14F-4D97-AF65-F5344CB8AC3E}">
        <p14:creationId xmlns:p14="http://schemas.microsoft.com/office/powerpoint/2010/main" val="2081334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13</a:t>
            </a:fld>
            <a:endParaRPr lang="en-US" dirty="0"/>
          </a:p>
        </p:txBody>
      </p:sp>
      <p:sp>
        <p:nvSpPr>
          <p:cNvPr id="4" name="Title 3"/>
          <p:cNvSpPr>
            <a:spLocks noGrp="1"/>
          </p:cNvSpPr>
          <p:nvPr>
            <p:ph type="title"/>
          </p:nvPr>
        </p:nvSpPr>
        <p:spPr/>
        <p:txBody>
          <a:bodyPr>
            <a:normAutofit fontScale="90000"/>
          </a:bodyPr>
          <a:lstStyle/>
          <a:p>
            <a:r>
              <a:rPr lang="en-US" dirty="0"/>
              <a:t>View </a:t>
            </a:r>
            <a:r>
              <a:rPr lang="en-US" dirty="0" err="1"/>
              <a:t>Auth</a:t>
            </a:r>
            <a:r>
              <a:rPr lang="en-US" dirty="0"/>
              <a:t> Details</a:t>
            </a:r>
          </a:p>
        </p:txBody>
      </p:sp>
      <p:sp>
        <p:nvSpPr>
          <p:cNvPr id="5" name="Content Placeholder 4"/>
          <p:cNvSpPr>
            <a:spLocks noGrp="1"/>
          </p:cNvSpPr>
          <p:nvPr>
            <p:ph idx="1"/>
          </p:nvPr>
        </p:nvSpPr>
        <p:spPr/>
        <p:txBody>
          <a:bodyPr/>
          <a:lstStyle/>
          <a:p>
            <a:r>
              <a:rPr lang="en-US" dirty="0"/>
              <a:t>Line items can be opened and expanded from the dashboard</a:t>
            </a:r>
          </a:p>
          <a:p>
            <a:r>
              <a:rPr lang="en-US" dirty="0"/>
              <a:t>Or from the Bottom of the View </a:t>
            </a:r>
            <a:r>
              <a:rPr lang="en-US" dirty="0" err="1"/>
              <a:t>Auth</a:t>
            </a:r>
            <a:r>
              <a:rPr lang="en-US" dirty="0"/>
              <a:t> Details page.</a:t>
            </a:r>
          </a:p>
          <a:p>
            <a:endParaRPr lang="en-US" dirty="0"/>
          </a:p>
        </p:txBody>
      </p:sp>
      <p:pic>
        <p:nvPicPr>
          <p:cNvPr id="6" name="Picture 5"/>
          <p:cNvPicPr>
            <a:picLocks noChangeAspect="1"/>
          </p:cNvPicPr>
          <p:nvPr/>
        </p:nvPicPr>
        <p:blipFill>
          <a:blip r:embed="rId3"/>
          <a:stretch>
            <a:fillRect/>
          </a:stretch>
        </p:blipFill>
        <p:spPr>
          <a:xfrm>
            <a:off x="418641" y="2411836"/>
            <a:ext cx="11523643" cy="3048264"/>
          </a:xfrm>
          <a:prstGeom prst="rect">
            <a:avLst/>
          </a:prstGeom>
          <a:ln>
            <a:noFill/>
          </a:ln>
          <a:effectLst>
            <a:outerShdw blurRad="190500" algn="tl" rotWithShape="0">
              <a:srgbClr val="000000">
                <a:alpha val="70000"/>
              </a:srgbClr>
            </a:outerShdw>
          </a:effectLst>
        </p:spPr>
      </p:pic>
      <p:sp>
        <p:nvSpPr>
          <p:cNvPr id="7" name="Rounded Rectangle 6"/>
          <p:cNvSpPr/>
          <p:nvPr/>
        </p:nvSpPr>
        <p:spPr>
          <a:xfrm>
            <a:off x="10037284" y="2411836"/>
            <a:ext cx="1905000" cy="551337"/>
          </a:xfrm>
          <a:prstGeom prst="round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6572742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14</a:t>
            </a:fld>
            <a:endParaRPr lang="en-US" dirty="0"/>
          </a:p>
        </p:txBody>
      </p:sp>
      <p:sp>
        <p:nvSpPr>
          <p:cNvPr id="4" name="Title 3"/>
          <p:cNvSpPr>
            <a:spLocks noGrp="1"/>
          </p:cNvSpPr>
          <p:nvPr>
            <p:ph type="title"/>
          </p:nvPr>
        </p:nvSpPr>
        <p:spPr/>
        <p:txBody>
          <a:bodyPr>
            <a:normAutofit fontScale="90000"/>
          </a:bodyPr>
          <a:lstStyle/>
          <a:p>
            <a:r>
              <a:rPr lang="en-US" dirty="0"/>
              <a:t>View </a:t>
            </a:r>
            <a:r>
              <a:rPr lang="en-US" dirty="0" err="1"/>
              <a:t>Auth</a:t>
            </a:r>
            <a:r>
              <a:rPr lang="en-US" dirty="0"/>
              <a:t> Details Scroll</a:t>
            </a:r>
          </a:p>
        </p:txBody>
      </p:sp>
      <p:pic>
        <p:nvPicPr>
          <p:cNvPr id="6" name="Content Placeholder 5"/>
          <p:cNvPicPr>
            <a:picLocks noGrp="1" noChangeAspect="1"/>
          </p:cNvPicPr>
          <p:nvPr>
            <p:ph idx="1"/>
          </p:nvPr>
        </p:nvPicPr>
        <p:blipFill rotWithShape="1">
          <a:blip r:embed="rId3"/>
          <a:stretch/>
        </p:blipFill>
        <p:spPr>
          <a:xfrm>
            <a:off x="321827" y="2102861"/>
            <a:ext cx="11398250" cy="4080016"/>
          </a:xfrm>
          <a:prstGeom prst="rect">
            <a:avLst/>
          </a:prstGeom>
          <a:ln>
            <a:noFill/>
          </a:ln>
          <a:effectLst>
            <a:outerShdw blurRad="190500" algn="tl" rotWithShape="0">
              <a:srgbClr val="000000">
                <a:alpha val="70000"/>
              </a:srgbClr>
            </a:outerShdw>
          </a:effectLst>
        </p:spPr>
      </p:pic>
      <p:sp>
        <p:nvSpPr>
          <p:cNvPr id="7" name="Content Placeholder 4"/>
          <p:cNvSpPr txBox="1">
            <a:spLocks/>
          </p:cNvSpPr>
          <p:nvPr/>
        </p:nvSpPr>
        <p:spPr>
          <a:xfrm>
            <a:off x="609600" y="997632"/>
            <a:ext cx="10972800" cy="5046458"/>
          </a:xfrm>
          <a:prstGeom prst="rect">
            <a:avLst/>
          </a:prstGeom>
        </p:spPr>
        <p:txBody>
          <a:bodyPr/>
          <a:lstStyle>
            <a:lvl1pPr marL="342900" indent="-342900" algn="l" defTabSz="457200" rtl="0" eaLnBrk="1" latinLnBrk="0" hangingPunct="1">
              <a:spcBef>
                <a:spcPct val="20000"/>
              </a:spcBef>
              <a:buClr>
                <a:srgbClr val="004F5A"/>
              </a:buClr>
              <a:buFont typeface="Arial"/>
              <a:buChar char="•"/>
              <a:defRPr sz="2400" kern="1200">
                <a:solidFill>
                  <a:srgbClr val="004F5A"/>
                </a:solidFill>
                <a:latin typeface="+mn-lt"/>
                <a:ea typeface="+mn-ea"/>
                <a:cs typeface="+mn-cs"/>
              </a:defRPr>
            </a:lvl1pPr>
            <a:lvl2pPr marL="742950" indent="-285750" algn="l" defTabSz="457200" rtl="0" eaLnBrk="1" latinLnBrk="0" hangingPunct="1">
              <a:spcBef>
                <a:spcPct val="20000"/>
              </a:spcBef>
              <a:buClr>
                <a:srgbClr val="F58025"/>
              </a:buClr>
              <a:buSzPct val="75000"/>
              <a:buFont typeface="Arial" panose="020B0604020202020204" pitchFamily="34" charset="0"/>
              <a:buChar char="►"/>
              <a:defRPr sz="2000" kern="1200">
                <a:solidFill>
                  <a:srgbClr val="004F5A"/>
                </a:solidFill>
                <a:latin typeface="+mn-lt"/>
                <a:ea typeface="+mn-ea"/>
                <a:cs typeface="+mn-cs"/>
              </a:defRPr>
            </a:lvl2pPr>
            <a:lvl3pPr marL="1143000" indent="-228600" algn="l" defTabSz="457200" rtl="0" eaLnBrk="1" latinLnBrk="0" hangingPunct="1">
              <a:spcBef>
                <a:spcPct val="20000"/>
              </a:spcBef>
              <a:buClr>
                <a:srgbClr val="887E6E"/>
              </a:buClr>
              <a:buFont typeface="Wingdings" panose="05000000000000000000" pitchFamily="2" charset="2"/>
              <a:buChar char="§"/>
              <a:defRPr sz="1800" kern="1200">
                <a:solidFill>
                  <a:srgbClr val="F58025"/>
                </a:solidFill>
                <a:latin typeface="+mn-lt"/>
                <a:ea typeface="+mn-ea"/>
                <a:cs typeface="+mn-cs"/>
              </a:defRPr>
            </a:lvl3pPr>
            <a:lvl4pPr marL="16002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4pPr>
            <a:lvl5pPr marL="2057400" indent="-228600" algn="l" defTabSz="457200" rtl="0" eaLnBrk="1" latinLnBrk="0" hangingPunct="1">
              <a:spcBef>
                <a:spcPct val="20000"/>
              </a:spcBef>
              <a:buClr>
                <a:srgbClr val="004F5A"/>
              </a:buClr>
              <a:buFont typeface="Arial"/>
              <a:buChar char="»"/>
              <a:defRPr sz="1600" kern="1200">
                <a:solidFill>
                  <a:srgbClr val="004F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6875" indent="-396875"/>
            <a:r>
              <a:rPr lang="en-US" sz="2000" dirty="0"/>
              <a:t>Line items are comprised of service range dates, procedure codes, places of service and provider requesting and servicing (performing the care) </a:t>
            </a:r>
          </a:p>
          <a:p>
            <a:pPr marL="396875" indent="-396875"/>
            <a:r>
              <a:rPr lang="en-US" sz="2000" dirty="0"/>
              <a:t>You will also see as you scroll the </a:t>
            </a:r>
            <a:r>
              <a:rPr lang="en-US" sz="2000" dirty="0" err="1"/>
              <a:t>auth</a:t>
            </a:r>
            <a:r>
              <a:rPr lang="en-US" sz="2000" dirty="0"/>
              <a:t> status  approved, pend, or deny.</a:t>
            </a:r>
          </a:p>
        </p:txBody>
      </p:sp>
      <p:pic>
        <p:nvPicPr>
          <p:cNvPr id="5" name="Picture 4"/>
          <p:cNvPicPr>
            <a:picLocks noChangeAspect="1"/>
          </p:cNvPicPr>
          <p:nvPr/>
        </p:nvPicPr>
        <p:blipFill>
          <a:blip r:embed="rId4"/>
          <a:stretch>
            <a:fillRect/>
          </a:stretch>
        </p:blipFill>
        <p:spPr>
          <a:xfrm>
            <a:off x="3511823" y="3813478"/>
            <a:ext cx="7608467" cy="12010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Oval 7"/>
          <p:cNvSpPr/>
          <p:nvPr/>
        </p:nvSpPr>
        <p:spPr>
          <a:xfrm>
            <a:off x="10473879" y="4525741"/>
            <a:ext cx="476833" cy="476523"/>
          </a:xfrm>
          <a:prstGeom prst="ellipse">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9578675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15</a:t>
            </a:fld>
            <a:endParaRPr lang="en-US" dirty="0"/>
          </a:p>
        </p:txBody>
      </p:sp>
      <p:sp>
        <p:nvSpPr>
          <p:cNvPr id="4" name="Title 3"/>
          <p:cNvSpPr>
            <a:spLocks noGrp="1"/>
          </p:cNvSpPr>
          <p:nvPr>
            <p:ph type="title"/>
          </p:nvPr>
        </p:nvSpPr>
        <p:spPr/>
        <p:txBody>
          <a:bodyPr>
            <a:normAutofit fontScale="90000"/>
          </a:bodyPr>
          <a:lstStyle/>
          <a:p>
            <a:r>
              <a:rPr lang="en-US" dirty="0"/>
              <a:t>View </a:t>
            </a:r>
            <a:r>
              <a:rPr lang="en-US" dirty="0" err="1"/>
              <a:t>Auth</a:t>
            </a:r>
            <a:r>
              <a:rPr lang="en-US" dirty="0"/>
              <a:t> Details Print</a:t>
            </a:r>
          </a:p>
        </p:txBody>
      </p:sp>
      <p:pic>
        <p:nvPicPr>
          <p:cNvPr id="8" name="Content Placeholder 7"/>
          <p:cNvPicPr>
            <a:picLocks noGrp="1" noChangeAspect="1"/>
          </p:cNvPicPr>
          <p:nvPr>
            <p:ph idx="1"/>
          </p:nvPr>
        </p:nvPicPr>
        <p:blipFill rotWithShape="1">
          <a:blip r:embed="rId3"/>
          <a:stretch/>
        </p:blipFill>
        <p:spPr>
          <a:xfrm>
            <a:off x="297039" y="1189822"/>
            <a:ext cx="11398250" cy="4633786"/>
          </a:xfrm>
          <a:prstGeom prst="rect">
            <a:avLst/>
          </a:prstGeom>
        </p:spPr>
      </p:pic>
      <p:sp>
        <p:nvSpPr>
          <p:cNvPr id="9" name="TextBox 8"/>
          <p:cNvSpPr txBox="1"/>
          <p:nvPr/>
        </p:nvSpPr>
        <p:spPr>
          <a:xfrm>
            <a:off x="803910" y="5662010"/>
            <a:ext cx="1077849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a:t>Note: Expand line items before you print for the details.</a:t>
            </a:r>
          </a:p>
        </p:txBody>
      </p:sp>
      <p:sp>
        <p:nvSpPr>
          <p:cNvPr id="7"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54782611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16</a:t>
            </a:fld>
            <a:endParaRPr lang="en-US" dirty="0"/>
          </a:p>
        </p:txBody>
      </p:sp>
      <p:sp>
        <p:nvSpPr>
          <p:cNvPr id="4" name="Title 3"/>
          <p:cNvSpPr>
            <a:spLocks noGrp="1"/>
          </p:cNvSpPr>
          <p:nvPr>
            <p:ph type="title"/>
          </p:nvPr>
        </p:nvSpPr>
        <p:spPr/>
        <p:txBody>
          <a:bodyPr>
            <a:normAutofit fontScale="90000"/>
          </a:bodyPr>
          <a:lstStyle/>
          <a:p>
            <a:r>
              <a:rPr lang="en-US" dirty="0"/>
              <a:t>Printing Authorization Summary </a:t>
            </a:r>
          </a:p>
        </p:txBody>
      </p:sp>
      <p:pic>
        <p:nvPicPr>
          <p:cNvPr id="6" name="Content Placeholder 5"/>
          <p:cNvPicPr>
            <a:picLocks noGrp="1" noChangeAspect="1"/>
          </p:cNvPicPr>
          <p:nvPr>
            <p:ph idx="1"/>
          </p:nvPr>
        </p:nvPicPr>
        <p:blipFill>
          <a:blip r:embed="rId3"/>
          <a:stretch>
            <a:fillRect/>
          </a:stretch>
        </p:blipFill>
        <p:spPr>
          <a:xfrm>
            <a:off x="1339764" y="1541912"/>
            <a:ext cx="9312447" cy="4298052"/>
          </a:xfrm>
          <a:prstGeom prst="rect">
            <a:avLst/>
          </a:prstGeom>
          <a:ln>
            <a:noFill/>
          </a:ln>
          <a:effectLst>
            <a:outerShdw blurRad="190500" algn="tl" rotWithShape="0">
              <a:srgbClr val="000000">
                <a:alpha val="70000"/>
              </a:srgbClr>
            </a:outerShdw>
          </a:effectLst>
        </p:spPr>
      </p:pic>
      <p:cxnSp>
        <p:nvCxnSpPr>
          <p:cNvPr id="8" name="Straight Arrow Connector 7"/>
          <p:cNvCxnSpPr/>
          <p:nvPr/>
        </p:nvCxnSpPr>
        <p:spPr>
          <a:xfrm flipV="1">
            <a:off x="327134" y="4783477"/>
            <a:ext cx="998342" cy="558405"/>
          </a:xfrm>
          <a:prstGeom prst="straightConnector1">
            <a:avLst/>
          </a:prstGeom>
          <a:ln w="38100">
            <a:solidFill>
              <a:schemeClr val="accent3"/>
            </a:solidFill>
            <a:tailEnd type="triangle"/>
          </a:ln>
        </p:spPr>
        <p:style>
          <a:lnRef idx="2">
            <a:schemeClr val="accent1"/>
          </a:lnRef>
          <a:fillRef idx="0">
            <a:schemeClr val="accent1"/>
          </a:fillRef>
          <a:effectRef idx="1">
            <a:schemeClr val="accent1"/>
          </a:effectRef>
          <a:fontRef idx="minor">
            <a:schemeClr val="tx1"/>
          </a:fontRef>
        </p:style>
      </p:cxnSp>
      <p:sp>
        <p:nvSpPr>
          <p:cNvPr id="7"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3496141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17</a:t>
            </a:fld>
            <a:endParaRPr lang="en-US" dirty="0"/>
          </a:p>
        </p:txBody>
      </p:sp>
      <p:sp>
        <p:nvSpPr>
          <p:cNvPr id="3" name="Title 2"/>
          <p:cNvSpPr>
            <a:spLocks noGrp="1"/>
          </p:cNvSpPr>
          <p:nvPr>
            <p:ph type="title"/>
          </p:nvPr>
        </p:nvSpPr>
        <p:spPr/>
        <p:txBody>
          <a:bodyPr>
            <a:normAutofit fontScale="90000"/>
          </a:bodyPr>
          <a:lstStyle/>
          <a:p>
            <a:r>
              <a:rPr lang="en-US" dirty="0"/>
              <a:t>TruCare ProAuth-Member Search</a:t>
            </a:r>
          </a:p>
        </p:txBody>
      </p:sp>
      <p:sp>
        <p:nvSpPr>
          <p:cNvPr id="5" name="TextBox 4"/>
          <p:cNvSpPr txBox="1"/>
          <p:nvPr/>
        </p:nvSpPr>
        <p:spPr>
          <a:xfrm>
            <a:off x="817102" y="940421"/>
            <a:ext cx="10126763" cy="720197"/>
          </a:xfrm>
          <a:prstGeom prst="rect">
            <a:avLst/>
          </a:prstGeom>
          <a:noFill/>
        </p:spPr>
        <p:txBody>
          <a:bodyPr wrap="square" rtlCol="0">
            <a:spAutoFit/>
          </a:bodyPr>
          <a:lstStyle/>
          <a:p>
            <a:pPr marL="342900" indent="-342900">
              <a:lnSpc>
                <a:spcPct val="95000"/>
              </a:lnSpc>
              <a:buClr>
                <a:srgbClr val="004F5A"/>
              </a:buClr>
              <a:buFont typeface="Arial" panose="020B0604020202020204" pitchFamily="34" charset="0"/>
              <a:buChar char="•"/>
            </a:pPr>
            <a:r>
              <a:rPr lang="en-US" sz="2400" dirty="0">
                <a:solidFill>
                  <a:srgbClr val="004F5A"/>
                </a:solidFill>
              </a:rPr>
              <a:t>Search by member ID (Full Characters) or 9 Characters AND Date of Birth</a:t>
            </a:r>
          </a:p>
          <a:p>
            <a:endParaRPr lang="en-US" dirty="0"/>
          </a:p>
        </p:txBody>
      </p:sp>
      <p:pic>
        <p:nvPicPr>
          <p:cNvPr id="8" name="Picture 7"/>
          <p:cNvPicPr>
            <a:picLocks noChangeAspect="1"/>
          </p:cNvPicPr>
          <p:nvPr/>
        </p:nvPicPr>
        <p:blipFill>
          <a:blip r:embed="rId3"/>
          <a:stretch>
            <a:fillRect/>
          </a:stretch>
        </p:blipFill>
        <p:spPr>
          <a:xfrm>
            <a:off x="407624" y="1957000"/>
            <a:ext cx="11435509" cy="2944000"/>
          </a:xfrm>
          <a:prstGeom prst="rect">
            <a:avLst/>
          </a:prstGeom>
        </p:spPr>
      </p:pic>
      <p:sp>
        <p:nvSpPr>
          <p:cNvPr id="6" name="Oval 5"/>
          <p:cNvSpPr/>
          <p:nvPr/>
        </p:nvSpPr>
        <p:spPr>
          <a:xfrm>
            <a:off x="222699" y="2244466"/>
            <a:ext cx="1445718" cy="463826"/>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407624" y="2753953"/>
            <a:ext cx="1445718" cy="2147047"/>
          </a:xfrm>
          <a:prstGeom prst="rect">
            <a:avLst/>
          </a:prstGeom>
        </p:spPr>
      </p:pic>
      <p:sp>
        <p:nvSpPr>
          <p:cNvPr id="10"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5445404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18</a:t>
            </a:fld>
            <a:endParaRPr lang="en-US" dirty="0"/>
          </a:p>
        </p:txBody>
      </p:sp>
      <p:sp>
        <p:nvSpPr>
          <p:cNvPr id="3" name="Title 2"/>
          <p:cNvSpPr>
            <a:spLocks noGrp="1"/>
          </p:cNvSpPr>
          <p:nvPr>
            <p:ph type="title"/>
          </p:nvPr>
        </p:nvSpPr>
        <p:spPr/>
        <p:txBody>
          <a:bodyPr>
            <a:normAutofit fontScale="90000"/>
          </a:bodyPr>
          <a:lstStyle/>
          <a:p>
            <a:r>
              <a:rPr lang="en-US" dirty="0"/>
              <a:t>TruCare ProAuth-Authorization Summary</a:t>
            </a:r>
          </a:p>
        </p:txBody>
      </p:sp>
      <p:pic>
        <p:nvPicPr>
          <p:cNvPr id="5" name="Picture 4"/>
          <p:cNvPicPr>
            <a:picLocks noChangeAspect="1"/>
          </p:cNvPicPr>
          <p:nvPr/>
        </p:nvPicPr>
        <p:blipFill rotWithShape="1">
          <a:blip r:embed="rId3"/>
          <a:srcRect t="5605"/>
          <a:stretch/>
        </p:blipFill>
        <p:spPr>
          <a:xfrm>
            <a:off x="361950" y="1057794"/>
            <a:ext cx="11547284" cy="5171361"/>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361950" y="1691640"/>
            <a:ext cx="1169529" cy="640080"/>
          </a:xfrm>
          <a:prstGeom prst="rect">
            <a:avLst/>
          </a:prstGeom>
        </p:spPr>
      </p:pic>
      <p:sp>
        <p:nvSpPr>
          <p:cNvPr id="8"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41423795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19</a:t>
            </a:fld>
            <a:endParaRPr lang="en-US" dirty="0"/>
          </a:p>
        </p:txBody>
      </p:sp>
      <p:sp>
        <p:nvSpPr>
          <p:cNvPr id="3" name="Title 2"/>
          <p:cNvSpPr>
            <a:spLocks noGrp="1"/>
          </p:cNvSpPr>
          <p:nvPr>
            <p:ph type="title"/>
          </p:nvPr>
        </p:nvSpPr>
        <p:spPr/>
        <p:txBody>
          <a:bodyPr>
            <a:normAutofit fontScale="90000"/>
          </a:bodyPr>
          <a:lstStyle/>
          <a:p>
            <a:r>
              <a:rPr lang="en-US" dirty="0"/>
              <a:t>Member Summary</a:t>
            </a:r>
          </a:p>
        </p:txBody>
      </p:sp>
      <p:pic>
        <p:nvPicPr>
          <p:cNvPr id="5" name="Picture 4"/>
          <p:cNvPicPr>
            <a:picLocks noChangeAspect="1"/>
          </p:cNvPicPr>
          <p:nvPr/>
        </p:nvPicPr>
        <p:blipFill>
          <a:blip r:embed="rId3"/>
          <a:stretch>
            <a:fillRect/>
          </a:stretch>
        </p:blipFill>
        <p:spPr>
          <a:xfrm>
            <a:off x="2274445" y="1733334"/>
            <a:ext cx="9420860" cy="4295912"/>
          </a:xfrm>
          <a:prstGeom prst="rect">
            <a:avLst/>
          </a:prstGeom>
          <a:ln>
            <a:noFill/>
          </a:ln>
          <a:effectLst>
            <a:outerShdw blurRad="190500" algn="tl" rotWithShape="0">
              <a:srgbClr val="000000">
                <a:alpha val="70000"/>
              </a:srgbClr>
            </a:outerShdw>
          </a:effectLst>
        </p:spPr>
      </p:pic>
      <p:sp>
        <p:nvSpPr>
          <p:cNvPr id="7" name="Content Placeholder 4"/>
          <p:cNvSpPr txBox="1">
            <a:spLocks/>
          </p:cNvSpPr>
          <p:nvPr/>
        </p:nvSpPr>
        <p:spPr>
          <a:xfrm>
            <a:off x="1930400" y="1069342"/>
            <a:ext cx="10382865" cy="780944"/>
          </a:xfrm>
          <a:prstGeom prst="rect">
            <a:avLst/>
          </a:prstGeom>
        </p:spPr>
        <p:txBody>
          <a:bodyPr/>
          <a:lstStyle>
            <a:lvl1pPr marL="342900" indent="-342900" algn="l" rtl="0" eaLnBrk="0" fontAlgn="base" hangingPunct="0">
              <a:lnSpc>
                <a:spcPct val="85000"/>
              </a:lnSpc>
              <a:spcBef>
                <a:spcPct val="30000"/>
              </a:spcBef>
              <a:spcAft>
                <a:spcPct val="0"/>
              </a:spcAft>
              <a:buClr>
                <a:schemeClr val="hlink"/>
              </a:buClr>
              <a:buSzPct val="120000"/>
              <a:buFont typeface="Arial" charset="0"/>
              <a:defRPr sz="2400" b="1">
                <a:solidFill>
                  <a:srgbClr val="006666"/>
                </a:solidFill>
                <a:latin typeface="+mn-lt"/>
                <a:ea typeface="+mn-ea"/>
                <a:cs typeface="+mn-cs"/>
              </a:defRPr>
            </a:lvl1pPr>
            <a:lvl2pPr marL="742950" indent="-285750" algn="l" rtl="0" eaLnBrk="0" fontAlgn="base" hangingPunct="0">
              <a:lnSpc>
                <a:spcPct val="85000"/>
              </a:lnSpc>
              <a:spcBef>
                <a:spcPct val="30000"/>
              </a:spcBef>
              <a:spcAft>
                <a:spcPct val="0"/>
              </a:spcAft>
              <a:buClr>
                <a:srgbClr val="006666"/>
              </a:buClr>
              <a:buSzPct val="120000"/>
              <a:buFont typeface="Calibri" pitchFamily="36" charset="0"/>
              <a:buChar char="›"/>
              <a:defRPr sz="2200" b="1">
                <a:solidFill>
                  <a:srgbClr val="F58025"/>
                </a:solidFill>
                <a:latin typeface="+mn-lt"/>
              </a:defRPr>
            </a:lvl2pPr>
            <a:lvl3pPr marL="1143000" indent="-228600" algn="l" rtl="0" eaLnBrk="0" fontAlgn="base" hangingPunct="0">
              <a:lnSpc>
                <a:spcPct val="85000"/>
              </a:lnSpc>
              <a:spcBef>
                <a:spcPct val="30000"/>
              </a:spcBef>
              <a:spcAft>
                <a:spcPct val="0"/>
              </a:spcAft>
              <a:buClr>
                <a:srgbClr val="7F7F7F"/>
              </a:buClr>
              <a:buSzPct val="110000"/>
              <a:buFont typeface="Calibri" pitchFamily="36" charset="0"/>
              <a:buChar char="•"/>
              <a:defRPr sz="2000">
                <a:solidFill>
                  <a:schemeClr val="tx1"/>
                </a:solidFill>
                <a:latin typeface="+mn-lt"/>
              </a:defRPr>
            </a:lvl3pPr>
            <a:lvl4pPr marL="1600200" indent="-228600" algn="l" rtl="0" eaLnBrk="0" fontAlgn="base" hangingPunct="0">
              <a:lnSpc>
                <a:spcPct val="85000"/>
              </a:lnSpc>
              <a:spcBef>
                <a:spcPct val="30000"/>
              </a:spcBef>
              <a:spcAft>
                <a:spcPct val="0"/>
              </a:spcAft>
              <a:buClr>
                <a:srgbClr val="777777"/>
              </a:buClr>
              <a:buFont typeface="Calibri" pitchFamily="36" charset="0"/>
              <a:buChar char="—"/>
              <a:defRPr>
                <a:solidFill>
                  <a:schemeClr val="tx1"/>
                </a:solidFill>
                <a:latin typeface="+mn-lt"/>
              </a:defRPr>
            </a:lvl4pPr>
            <a:lvl5pPr marL="2057400" indent="-228600" algn="l" rtl="0" eaLnBrk="0" fontAlgn="base" hangingPunct="0">
              <a:lnSpc>
                <a:spcPct val="85000"/>
              </a:lnSpc>
              <a:spcBef>
                <a:spcPct val="30000"/>
              </a:spcBef>
              <a:spcAft>
                <a:spcPct val="0"/>
              </a:spcAft>
              <a:buClr>
                <a:srgbClr val="777777"/>
              </a:buClr>
              <a:buFont typeface="Wingdings 2" pitchFamily="18" charset="2"/>
              <a:buChar char=""/>
              <a:defRPr sz="1600">
                <a:solidFill>
                  <a:schemeClr val="tx1"/>
                </a:solidFill>
                <a:latin typeface="+mn-lt"/>
              </a:defRPr>
            </a:lvl5pPr>
            <a:lvl6pPr marL="2514600" indent="-228600" algn="l" rtl="0" fontAlgn="base">
              <a:lnSpc>
                <a:spcPct val="85000"/>
              </a:lnSpc>
              <a:spcBef>
                <a:spcPct val="30000"/>
              </a:spcBef>
              <a:spcAft>
                <a:spcPct val="0"/>
              </a:spcAft>
              <a:buClr>
                <a:srgbClr val="777777"/>
              </a:buClr>
              <a:buFont typeface="Wingdings 2" pitchFamily="18" charset="2"/>
              <a:buChar char=""/>
              <a:defRPr sz="1600">
                <a:solidFill>
                  <a:schemeClr val="tx1"/>
                </a:solidFill>
                <a:latin typeface="+mn-lt"/>
              </a:defRPr>
            </a:lvl6pPr>
            <a:lvl7pPr marL="2971800" indent="-228600" algn="l" rtl="0" fontAlgn="base">
              <a:lnSpc>
                <a:spcPct val="85000"/>
              </a:lnSpc>
              <a:spcBef>
                <a:spcPct val="30000"/>
              </a:spcBef>
              <a:spcAft>
                <a:spcPct val="0"/>
              </a:spcAft>
              <a:buClr>
                <a:srgbClr val="777777"/>
              </a:buClr>
              <a:buFont typeface="Wingdings 2" pitchFamily="18" charset="2"/>
              <a:buChar char=""/>
              <a:defRPr sz="1600">
                <a:solidFill>
                  <a:schemeClr val="tx1"/>
                </a:solidFill>
                <a:latin typeface="+mn-lt"/>
              </a:defRPr>
            </a:lvl7pPr>
            <a:lvl8pPr marL="3429000" indent="-228600" algn="l" rtl="0" fontAlgn="base">
              <a:lnSpc>
                <a:spcPct val="85000"/>
              </a:lnSpc>
              <a:spcBef>
                <a:spcPct val="30000"/>
              </a:spcBef>
              <a:spcAft>
                <a:spcPct val="0"/>
              </a:spcAft>
              <a:buClr>
                <a:srgbClr val="777777"/>
              </a:buClr>
              <a:buFont typeface="Wingdings 2" pitchFamily="18" charset="2"/>
              <a:buChar char=""/>
              <a:defRPr sz="1600">
                <a:solidFill>
                  <a:schemeClr val="tx1"/>
                </a:solidFill>
                <a:latin typeface="+mn-lt"/>
              </a:defRPr>
            </a:lvl8pPr>
            <a:lvl9pPr marL="3886200" indent="-228600" algn="l" rtl="0" fontAlgn="base">
              <a:lnSpc>
                <a:spcPct val="85000"/>
              </a:lnSpc>
              <a:spcBef>
                <a:spcPct val="30000"/>
              </a:spcBef>
              <a:spcAft>
                <a:spcPct val="0"/>
              </a:spcAft>
              <a:buClr>
                <a:srgbClr val="777777"/>
              </a:buClr>
              <a:buFont typeface="Wingdings 2" pitchFamily="18" charset="2"/>
              <a:buChar char=""/>
              <a:defRPr sz="1600">
                <a:solidFill>
                  <a:schemeClr val="tx1"/>
                </a:solidFill>
                <a:latin typeface="+mn-lt"/>
              </a:defRPr>
            </a:lvl9pPr>
          </a:lstStyle>
          <a:p>
            <a:pPr marL="519113">
              <a:buClr>
                <a:schemeClr val="accent2"/>
              </a:buClr>
              <a:buFont typeface="Arial" panose="020B0604020202020204" pitchFamily="34" charset="0"/>
              <a:buChar char="•"/>
            </a:pPr>
            <a:r>
              <a:rPr lang="en-US" b="0" dirty="0">
                <a:solidFill>
                  <a:srgbClr val="004F5A"/>
                </a:solidFill>
              </a:rPr>
              <a:t>Historical data on Member Eligibility</a:t>
            </a:r>
          </a:p>
        </p:txBody>
      </p:sp>
      <p:pic>
        <p:nvPicPr>
          <p:cNvPr id="8" name="Picture 7"/>
          <p:cNvPicPr>
            <a:picLocks noChangeAspect="1"/>
          </p:cNvPicPr>
          <p:nvPr/>
        </p:nvPicPr>
        <p:blipFill rotWithShape="1">
          <a:blip r:embed="rId4"/>
          <a:srcRect t="8662"/>
          <a:stretch/>
        </p:blipFill>
        <p:spPr>
          <a:xfrm>
            <a:off x="609600" y="1234188"/>
            <a:ext cx="1211685" cy="4607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p:cNvPicPr>
            <a:picLocks noChangeAspect="1"/>
          </p:cNvPicPr>
          <p:nvPr/>
        </p:nvPicPr>
        <p:blipFill>
          <a:blip r:embed="rId5"/>
          <a:stretch>
            <a:fillRect/>
          </a:stretch>
        </p:blipFill>
        <p:spPr>
          <a:xfrm>
            <a:off x="630677" y="2125980"/>
            <a:ext cx="1169529" cy="800100"/>
          </a:xfrm>
          <a:prstGeom prst="rect">
            <a:avLst/>
          </a:prstGeom>
        </p:spPr>
      </p:pic>
      <p:sp>
        <p:nvSpPr>
          <p:cNvPr id="10"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6268966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 2019 Casenet Confidential</a:t>
            </a:r>
            <a:endParaRPr lang="en-US" dirty="0"/>
          </a:p>
        </p:txBody>
      </p:sp>
      <p:sp>
        <p:nvSpPr>
          <p:cNvPr id="3" name="Title 2"/>
          <p:cNvSpPr>
            <a:spLocks noGrp="1"/>
          </p:cNvSpPr>
          <p:nvPr>
            <p:ph type="title"/>
          </p:nvPr>
        </p:nvSpPr>
        <p:spPr/>
        <p:txBody>
          <a:bodyPr>
            <a:normAutofit fontScale="90000"/>
          </a:bodyPr>
          <a:lstStyle/>
          <a:p>
            <a:r>
              <a:rPr lang="en-US" dirty="0"/>
              <a:t>Who Uses TruCare ProAuth?</a:t>
            </a:r>
          </a:p>
        </p:txBody>
      </p:sp>
      <p:sp>
        <p:nvSpPr>
          <p:cNvPr id="5" name="TextBox 4"/>
          <p:cNvSpPr txBox="1"/>
          <p:nvPr/>
        </p:nvSpPr>
        <p:spPr>
          <a:xfrm>
            <a:off x="1122709" y="1112538"/>
            <a:ext cx="8303342" cy="6032421"/>
          </a:xfrm>
          <a:prstGeom prst="rect">
            <a:avLst/>
          </a:prstGeom>
          <a:noFill/>
        </p:spPr>
        <p:txBody>
          <a:bodyPr wrap="square" rtlCol="0">
            <a:spAutoFit/>
          </a:bodyPr>
          <a:lstStyle/>
          <a:p>
            <a:endParaRPr lang="en-US" dirty="0">
              <a:solidFill>
                <a:schemeClr val="accent1"/>
              </a:solidFill>
            </a:endParaRPr>
          </a:p>
          <a:p>
            <a:pPr marL="914400" lvl="1" indent="-457200">
              <a:lnSpc>
                <a:spcPct val="200000"/>
              </a:lnSpc>
              <a:buClr>
                <a:srgbClr val="F58025"/>
              </a:buClr>
              <a:buFont typeface="Wingdings" panose="05000000000000000000" pitchFamily="2" charset="2"/>
              <a:buChar char="ü"/>
            </a:pPr>
            <a:r>
              <a:rPr lang="en-US" sz="2400" dirty="0">
                <a:solidFill>
                  <a:schemeClr val="accent1"/>
                </a:solidFill>
              </a:rPr>
              <a:t>Primary Care (PCP) offices</a:t>
            </a:r>
          </a:p>
          <a:p>
            <a:pPr marL="914400" lvl="1" indent="-457200">
              <a:lnSpc>
                <a:spcPct val="200000"/>
              </a:lnSpc>
              <a:buClr>
                <a:srgbClr val="F58025"/>
              </a:buClr>
              <a:buFont typeface="Wingdings" panose="05000000000000000000" pitchFamily="2" charset="2"/>
              <a:buChar char="ü"/>
            </a:pPr>
            <a:r>
              <a:rPr lang="en-US" sz="2400" dirty="0">
                <a:solidFill>
                  <a:schemeClr val="accent1"/>
                </a:solidFill>
              </a:rPr>
              <a:t>Specialty Providers (Cardiology, Imaging, etc)</a:t>
            </a:r>
          </a:p>
          <a:p>
            <a:pPr marL="914400" lvl="1" indent="-457200">
              <a:lnSpc>
                <a:spcPct val="200000"/>
              </a:lnSpc>
              <a:buClr>
                <a:srgbClr val="F58025"/>
              </a:buClr>
              <a:buFont typeface="Wingdings" panose="05000000000000000000" pitchFamily="2" charset="2"/>
              <a:buChar char="ü"/>
            </a:pPr>
            <a:r>
              <a:rPr lang="en-US" sz="2400" dirty="0">
                <a:solidFill>
                  <a:schemeClr val="accent1"/>
                </a:solidFill>
              </a:rPr>
              <a:t>Durable Medical Equipment/Home Health</a:t>
            </a:r>
          </a:p>
          <a:p>
            <a:pPr marL="914400" lvl="1" indent="-457200">
              <a:lnSpc>
                <a:spcPct val="200000"/>
              </a:lnSpc>
              <a:buClr>
                <a:srgbClr val="F58025"/>
              </a:buClr>
              <a:buFont typeface="Wingdings" panose="05000000000000000000" pitchFamily="2" charset="2"/>
              <a:buChar char="ü"/>
            </a:pPr>
            <a:r>
              <a:rPr lang="en-US" sz="2400" dirty="0">
                <a:solidFill>
                  <a:schemeClr val="accent1"/>
                </a:solidFill>
              </a:rPr>
              <a:t>Inpatient Facilities/Hospitals</a:t>
            </a:r>
          </a:p>
          <a:p>
            <a:pPr marL="914400" lvl="1" indent="-457200">
              <a:lnSpc>
                <a:spcPct val="200000"/>
              </a:lnSpc>
              <a:buClr>
                <a:srgbClr val="F58025"/>
              </a:buClr>
              <a:buFont typeface="Wingdings" panose="05000000000000000000" pitchFamily="2" charset="2"/>
              <a:buChar char="ü"/>
            </a:pPr>
            <a:r>
              <a:rPr lang="en-US" sz="2400" dirty="0">
                <a:solidFill>
                  <a:schemeClr val="accent1"/>
                </a:solidFill>
              </a:rPr>
              <a:t>Ambulatory Centers</a:t>
            </a:r>
          </a:p>
          <a:p>
            <a:endParaRPr lang="en-US" sz="3200" dirty="0"/>
          </a:p>
          <a:p>
            <a:endParaRPr lang="en-US" sz="3200" dirty="0"/>
          </a:p>
          <a:p>
            <a:endParaRPr lang="en-US" sz="3200" dirty="0"/>
          </a:p>
          <a:p>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07440">
            <a:off x="8060917" y="1197283"/>
            <a:ext cx="3440782" cy="4473871"/>
          </a:xfrm>
          <a:prstGeom prst="rect">
            <a:avLst/>
          </a:prstGeom>
        </p:spPr>
      </p:pic>
      <p:sp>
        <p:nvSpPr>
          <p:cNvPr id="8" name="Slide Number Placeholder 7"/>
          <p:cNvSpPr>
            <a:spLocks noGrp="1"/>
          </p:cNvSpPr>
          <p:nvPr>
            <p:ph type="sldNum" sz="quarter" idx="4"/>
          </p:nvPr>
        </p:nvSpPr>
        <p:spPr/>
        <p:txBody>
          <a:bodyPr/>
          <a:lstStyle/>
          <a:p>
            <a:fld id="{55F76CD2-F362-BE4A-BA6F-99649FF76481}" type="slidenum">
              <a:rPr lang="en-US" smtClean="0"/>
              <a:pPr/>
              <a:t>2</a:t>
            </a:fld>
            <a:endParaRPr lang="en-US" dirty="0"/>
          </a:p>
        </p:txBody>
      </p:sp>
    </p:spTree>
    <p:extLst>
      <p:ext uri="{BB962C8B-B14F-4D97-AF65-F5344CB8AC3E}">
        <p14:creationId xmlns:p14="http://schemas.microsoft.com/office/powerpoint/2010/main" val="530828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20</a:t>
            </a:fld>
            <a:endParaRPr lang="en-US" dirty="0"/>
          </a:p>
        </p:txBody>
      </p:sp>
      <p:sp>
        <p:nvSpPr>
          <p:cNvPr id="4" name="Title 3"/>
          <p:cNvSpPr>
            <a:spLocks noGrp="1"/>
          </p:cNvSpPr>
          <p:nvPr>
            <p:ph type="title"/>
          </p:nvPr>
        </p:nvSpPr>
        <p:spPr/>
        <p:txBody>
          <a:bodyPr>
            <a:normAutofit fontScale="90000"/>
          </a:bodyPr>
          <a:lstStyle/>
          <a:p>
            <a:r>
              <a:rPr lang="en-US" dirty="0"/>
              <a:t>Member Search</a:t>
            </a:r>
          </a:p>
        </p:txBody>
      </p:sp>
      <p:pic>
        <p:nvPicPr>
          <p:cNvPr id="6" name="Picture 5"/>
          <p:cNvPicPr>
            <a:picLocks noChangeAspect="1"/>
          </p:cNvPicPr>
          <p:nvPr/>
        </p:nvPicPr>
        <p:blipFill>
          <a:blip r:embed="rId3"/>
          <a:stretch>
            <a:fillRect/>
          </a:stretch>
        </p:blipFill>
        <p:spPr>
          <a:xfrm>
            <a:off x="506371" y="1216240"/>
            <a:ext cx="11277219" cy="4565435"/>
          </a:xfrm>
          <a:prstGeom prst="rect">
            <a:avLst/>
          </a:prstGeom>
        </p:spPr>
      </p:pic>
      <p:pic>
        <p:nvPicPr>
          <p:cNvPr id="7" name="Picture 6"/>
          <p:cNvPicPr>
            <a:picLocks noChangeAspect="1"/>
          </p:cNvPicPr>
          <p:nvPr/>
        </p:nvPicPr>
        <p:blipFill>
          <a:blip r:embed="rId4"/>
          <a:stretch>
            <a:fillRect/>
          </a:stretch>
        </p:blipFill>
        <p:spPr>
          <a:xfrm>
            <a:off x="4328160" y="4460240"/>
            <a:ext cx="5273304" cy="245120"/>
          </a:xfrm>
          <a:prstGeom prst="rect">
            <a:avLst/>
          </a:prstGeom>
        </p:spPr>
      </p:pic>
      <p:pic>
        <p:nvPicPr>
          <p:cNvPr id="5" name="Picture 4"/>
          <p:cNvPicPr>
            <a:picLocks noChangeAspect="1"/>
          </p:cNvPicPr>
          <p:nvPr/>
        </p:nvPicPr>
        <p:blipFill>
          <a:blip r:embed="rId5"/>
          <a:stretch>
            <a:fillRect/>
          </a:stretch>
        </p:blipFill>
        <p:spPr>
          <a:xfrm>
            <a:off x="506371" y="2032124"/>
            <a:ext cx="1196699" cy="652022"/>
          </a:xfrm>
          <a:prstGeom prst="rect">
            <a:avLst/>
          </a:prstGeom>
        </p:spPr>
      </p:pic>
      <p:sp>
        <p:nvSpPr>
          <p:cNvPr id="9" name="Footer Placeholder 2"/>
          <p:cNvSpPr>
            <a:spLocks noGrp="1"/>
          </p:cNvSpPr>
          <p:nvPr>
            <p:ph type="ftr" sz="quarter" idx="3"/>
          </p:nvPr>
        </p:nvSpPr>
        <p:spPr>
          <a:xfrm>
            <a:off x="4165600" y="6321664"/>
            <a:ext cx="3860800" cy="365125"/>
          </a:xfrm>
        </p:spPr>
        <p:txBody>
          <a:bodyPr/>
          <a:lstStyle/>
          <a:p>
            <a:r>
              <a:rPr lang="en-US" dirty="0"/>
              <a:t>© 2019 Casenet Confidential</a:t>
            </a:r>
          </a:p>
        </p:txBody>
      </p:sp>
    </p:spTree>
    <p:extLst>
      <p:ext uri="{BB962C8B-B14F-4D97-AF65-F5344CB8AC3E}">
        <p14:creationId xmlns:p14="http://schemas.microsoft.com/office/powerpoint/2010/main" val="17037594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21</a:t>
            </a:fld>
            <a:endParaRPr lang="en-US" dirty="0"/>
          </a:p>
        </p:txBody>
      </p:sp>
      <p:sp>
        <p:nvSpPr>
          <p:cNvPr id="9" name="Title 8"/>
          <p:cNvSpPr>
            <a:spLocks noGrp="1"/>
          </p:cNvSpPr>
          <p:nvPr>
            <p:ph type="title"/>
          </p:nvPr>
        </p:nvSpPr>
        <p:spPr/>
        <p:txBody>
          <a:bodyPr>
            <a:normAutofit fontScale="90000"/>
          </a:bodyPr>
          <a:lstStyle/>
          <a:p>
            <a:r>
              <a:rPr lang="en-US" dirty="0"/>
              <a:t>Creating an Authorization</a:t>
            </a:r>
          </a:p>
        </p:txBody>
      </p:sp>
      <p:pic>
        <p:nvPicPr>
          <p:cNvPr id="5" name="Picture 4"/>
          <p:cNvPicPr>
            <a:picLocks noChangeAspect="1"/>
          </p:cNvPicPr>
          <p:nvPr/>
        </p:nvPicPr>
        <p:blipFill rotWithShape="1">
          <a:blip r:embed="rId3"/>
          <a:srcRect l="18068" t="8894"/>
          <a:stretch/>
        </p:blipFill>
        <p:spPr>
          <a:xfrm>
            <a:off x="2974888" y="1452134"/>
            <a:ext cx="8656111" cy="4090764"/>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531234" y="1135712"/>
            <a:ext cx="2118544" cy="4945809"/>
          </a:xfrm>
          <a:prstGeom prst="rect">
            <a:avLst/>
          </a:prstGeom>
        </p:spPr>
      </p:pic>
      <p:pic>
        <p:nvPicPr>
          <p:cNvPr id="8" name="Picture 7"/>
          <p:cNvPicPr>
            <a:picLocks noChangeAspect="1"/>
          </p:cNvPicPr>
          <p:nvPr/>
        </p:nvPicPr>
        <p:blipFill>
          <a:blip r:embed="rId5"/>
          <a:stretch>
            <a:fillRect/>
          </a:stretch>
        </p:blipFill>
        <p:spPr>
          <a:xfrm>
            <a:off x="5849877" y="1567543"/>
            <a:ext cx="5743022" cy="321337"/>
          </a:xfrm>
          <a:prstGeom prst="rect">
            <a:avLst/>
          </a:prstGeom>
        </p:spPr>
      </p:pic>
      <p:sp>
        <p:nvSpPr>
          <p:cNvPr id="3" name="Oval 2"/>
          <p:cNvSpPr/>
          <p:nvPr/>
        </p:nvSpPr>
        <p:spPr>
          <a:xfrm>
            <a:off x="5274397" y="1240992"/>
            <a:ext cx="6605512" cy="974438"/>
          </a:xfrm>
          <a:prstGeom prst="ellipse">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10" name="Picture 9"/>
          <p:cNvPicPr>
            <a:picLocks noChangeAspect="1"/>
          </p:cNvPicPr>
          <p:nvPr/>
        </p:nvPicPr>
        <p:blipFill>
          <a:blip r:embed="rId6"/>
          <a:stretch>
            <a:fillRect/>
          </a:stretch>
        </p:blipFill>
        <p:spPr>
          <a:xfrm>
            <a:off x="672449" y="2330655"/>
            <a:ext cx="1836114" cy="1004900"/>
          </a:xfrm>
          <a:prstGeom prst="rect">
            <a:avLst/>
          </a:prstGeom>
        </p:spPr>
      </p:pic>
      <p:sp>
        <p:nvSpPr>
          <p:cNvPr id="11"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3772073327"/>
      </p:ext>
    </p:extLst>
  </p:cSld>
  <p:clrMapOvr>
    <a:masterClrMapping/>
  </p:clrMapOvr>
  <p:transition spd="slow">
    <p:wheel spokes="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22</a:t>
            </a:fld>
            <a:endParaRPr lang="en-US" dirty="0"/>
          </a:p>
        </p:txBody>
      </p:sp>
      <p:sp>
        <p:nvSpPr>
          <p:cNvPr id="10" name="Title 2"/>
          <p:cNvSpPr>
            <a:spLocks noGrp="1"/>
          </p:cNvSpPr>
          <p:nvPr>
            <p:ph type="title"/>
          </p:nvPr>
        </p:nvSpPr>
        <p:spPr/>
        <p:txBody>
          <a:bodyPr>
            <a:normAutofit fontScale="90000"/>
          </a:bodyPr>
          <a:lstStyle/>
          <a:p>
            <a:r>
              <a:rPr lang="en-US" dirty="0"/>
              <a:t>Creating an Inpatient Authorization</a:t>
            </a:r>
          </a:p>
        </p:txBody>
      </p:sp>
      <p:pic>
        <p:nvPicPr>
          <p:cNvPr id="8" name="Picture 7"/>
          <p:cNvPicPr>
            <a:picLocks noChangeAspect="1"/>
          </p:cNvPicPr>
          <p:nvPr/>
        </p:nvPicPr>
        <p:blipFill rotWithShape="1">
          <a:blip r:embed="rId3"/>
          <a:srcRect l="6121" t="7450"/>
          <a:stretch/>
        </p:blipFill>
        <p:spPr>
          <a:xfrm>
            <a:off x="609600" y="1089764"/>
            <a:ext cx="10121900" cy="5234773"/>
          </a:xfrm>
          <a:prstGeom prst="rect">
            <a:avLst/>
          </a:prstGeom>
          <a:ln>
            <a:noFill/>
          </a:ln>
          <a:effectLst>
            <a:outerShdw blurRad="190500" algn="tl" rotWithShape="0">
              <a:srgbClr val="000000">
                <a:alpha val="70000"/>
              </a:srgbClr>
            </a:outerShdw>
          </a:effectLst>
        </p:spPr>
      </p:pic>
      <p:pic>
        <p:nvPicPr>
          <p:cNvPr id="11" name="Picture 10"/>
          <p:cNvPicPr>
            <a:picLocks noChangeAspect="1"/>
          </p:cNvPicPr>
          <p:nvPr/>
        </p:nvPicPr>
        <p:blipFill>
          <a:blip r:embed="rId4"/>
          <a:stretch>
            <a:fillRect/>
          </a:stretch>
        </p:blipFill>
        <p:spPr>
          <a:xfrm>
            <a:off x="2233665" y="2396520"/>
            <a:ext cx="3063505" cy="67061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5"/>
          <a:stretch>
            <a:fillRect/>
          </a:stretch>
        </p:blipFill>
        <p:spPr>
          <a:xfrm>
            <a:off x="655604" y="1978330"/>
            <a:ext cx="1081756" cy="719150"/>
          </a:xfrm>
          <a:prstGeom prst="rect">
            <a:avLst/>
          </a:prstGeom>
        </p:spPr>
      </p:pic>
      <p:sp>
        <p:nvSpPr>
          <p:cNvPr id="9"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057951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23</a:t>
            </a:fld>
            <a:endParaRPr lang="en-US" dirty="0"/>
          </a:p>
        </p:txBody>
      </p:sp>
      <p:sp>
        <p:nvSpPr>
          <p:cNvPr id="4" name="Title 3"/>
          <p:cNvSpPr>
            <a:spLocks noGrp="1"/>
          </p:cNvSpPr>
          <p:nvPr>
            <p:ph type="title"/>
          </p:nvPr>
        </p:nvSpPr>
        <p:spPr/>
        <p:txBody>
          <a:bodyPr>
            <a:normAutofit fontScale="90000"/>
          </a:bodyPr>
          <a:lstStyle/>
          <a:p>
            <a:r>
              <a:rPr lang="en-US" dirty="0"/>
              <a:t>Member Not Eligible</a:t>
            </a:r>
          </a:p>
        </p:txBody>
      </p:sp>
      <p:pic>
        <p:nvPicPr>
          <p:cNvPr id="6" name="Content Placeholder 5"/>
          <p:cNvPicPr>
            <a:picLocks noGrp="1" noChangeAspect="1"/>
          </p:cNvPicPr>
          <p:nvPr>
            <p:ph idx="1"/>
          </p:nvPr>
        </p:nvPicPr>
        <p:blipFill>
          <a:blip r:embed="rId3"/>
          <a:stretch>
            <a:fillRect/>
          </a:stretch>
        </p:blipFill>
        <p:spPr>
          <a:xfrm>
            <a:off x="2078968" y="1842928"/>
            <a:ext cx="7834039" cy="3696020"/>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4"/>
          <a:stretch>
            <a:fillRect/>
          </a:stretch>
        </p:blipFill>
        <p:spPr>
          <a:xfrm>
            <a:off x="9296400" y="3302094"/>
            <a:ext cx="1924050" cy="117381"/>
          </a:xfrm>
          <a:prstGeom prst="rect">
            <a:avLst/>
          </a:prstGeom>
          <a:ln>
            <a:noFill/>
          </a:ln>
        </p:spPr>
      </p:pic>
      <p:pic>
        <p:nvPicPr>
          <p:cNvPr id="8" name="Picture 7"/>
          <p:cNvPicPr>
            <a:picLocks noChangeAspect="1"/>
          </p:cNvPicPr>
          <p:nvPr/>
        </p:nvPicPr>
        <p:blipFill>
          <a:blip r:embed="rId5"/>
          <a:stretch>
            <a:fillRect/>
          </a:stretch>
        </p:blipFill>
        <p:spPr>
          <a:xfrm>
            <a:off x="2078968" y="2713449"/>
            <a:ext cx="1600666" cy="1026324"/>
          </a:xfrm>
          <a:prstGeom prst="rect">
            <a:avLst/>
          </a:prstGeom>
        </p:spPr>
      </p:pic>
      <p:sp>
        <p:nvSpPr>
          <p:cNvPr id="9"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46972882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24</a:t>
            </a:fld>
            <a:endParaRPr lang="en-US" dirty="0"/>
          </a:p>
        </p:txBody>
      </p:sp>
      <p:sp>
        <p:nvSpPr>
          <p:cNvPr id="4" name="Title 3"/>
          <p:cNvSpPr>
            <a:spLocks noGrp="1"/>
          </p:cNvSpPr>
          <p:nvPr>
            <p:ph type="title"/>
          </p:nvPr>
        </p:nvSpPr>
        <p:spPr/>
        <p:txBody>
          <a:bodyPr>
            <a:normAutofit fontScale="90000"/>
          </a:bodyPr>
          <a:lstStyle/>
          <a:p>
            <a:r>
              <a:rPr lang="en-US" dirty="0"/>
              <a:t>Out of Network</a:t>
            </a:r>
          </a:p>
        </p:txBody>
      </p:sp>
      <p:pic>
        <p:nvPicPr>
          <p:cNvPr id="7" name="Content Placeholder 6"/>
          <p:cNvPicPr>
            <a:picLocks noGrp="1" noChangeAspect="1"/>
          </p:cNvPicPr>
          <p:nvPr>
            <p:ph idx="1"/>
          </p:nvPr>
        </p:nvPicPr>
        <p:blipFill>
          <a:blip r:embed="rId3"/>
          <a:stretch>
            <a:fillRect/>
          </a:stretch>
        </p:blipFill>
        <p:spPr>
          <a:xfrm>
            <a:off x="1661670" y="1204913"/>
            <a:ext cx="8668636" cy="4972050"/>
          </a:xfrm>
          <a:prstGeom prst="rect">
            <a:avLst/>
          </a:prstGeom>
          <a:ln>
            <a:noFill/>
          </a:ln>
          <a:effectLst>
            <a:outerShdw blurRad="190500" algn="tl" rotWithShape="0">
              <a:srgbClr val="000000">
                <a:alpha val="70000"/>
              </a:srgbClr>
            </a:outerShdw>
          </a:effectLst>
        </p:spPr>
      </p:pic>
      <p:sp>
        <p:nvSpPr>
          <p:cNvPr id="6"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4149415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25</a:t>
            </a:fld>
            <a:endParaRPr lang="en-US" dirty="0"/>
          </a:p>
        </p:txBody>
      </p:sp>
      <p:sp>
        <p:nvSpPr>
          <p:cNvPr id="4" name="Title 3"/>
          <p:cNvSpPr>
            <a:spLocks noGrp="1"/>
          </p:cNvSpPr>
          <p:nvPr>
            <p:ph type="title"/>
          </p:nvPr>
        </p:nvSpPr>
        <p:spPr/>
        <p:txBody>
          <a:bodyPr>
            <a:normAutofit fontScale="90000"/>
          </a:bodyPr>
          <a:lstStyle/>
          <a:p>
            <a:r>
              <a:rPr lang="en-US" dirty="0"/>
              <a:t>Primary Diagnosis</a:t>
            </a:r>
          </a:p>
        </p:txBody>
      </p:sp>
      <p:pic>
        <p:nvPicPr>
          <p:cNvPr id="8" name="Content Placeholder 7"/>
          <p:cNvPicPr>
            <a:picLocks noGrp="1" noChangeAspect="1"/>
          </p:cNvPicPr>
          <p:nvPr>
            <p:ph idx="1"/>
          </p:nvPr>
        </p:nvPicPr>
        <p:blipFill rotWithShape="1">
          <a:blip r:embed="rId3"/>
          <a:stretch/>
        </p:blipFill>
        <p:spPr>
          <a:xfrm>
            <a:off x="1796528" y="1204913"/>
            <a:ext cx="8398919" cy="4972050"/>
          </a:xfrm>
          <a:prstGeom prst="rect">
            <a:avLst/>
          </a:prstGeom>
          <a:ln>
            <a:noFill/>
          </a:ln>
          <a:effectLst>
            <a:outerShdw blurRad="190500" algn="tl" rotWithShape="0">
              <a:srgbClr val="000000">
                <a:alpha val="70000"/>
              </a:srgbClr>
            </a:outerShdw>
          </a:effectLst>
        </p:spPr>
      </p:pic>
      <p:sp>
        <p:nvSpPr>
          <p:cNvPr id="6"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3458317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26</a:t>
            </a:fld>
            <a:endParaRPr lang="en-US" dirty="0"/>
          </a:p>
        </p:txBody>
      </p:sp>
      <p:sp>
        <p:nvSpPr>
          <p:cNvPr id="4" name="Title 3"/>
          <p:cNvSpPr>
            <a:spLocks noGrp="1"/>
          </p:cNvSpPr>
          <p:nvPr>
            <p:ph type="title"/>
          </p:nvPr>
        </p:nvSpPr>
        <p:spPr/>
        <p:txBody>
          <a:bodyPr>
            <a:normAutofit fontScale="90000"/>
          </a:bodyPr>
          <a:lstStyle/>
          <a:p>
            <a:r>
              <a:rPr lang="en-US" dirty="0"/>
              <a:t>Pre Screen Messaging</a:t>
            </a:r>
          </a:p>
        </p:txBody>
      </p:sp>
      <p:pic>
        <p:nvPicPr>
          <p:cNvPr id="9" name="Picture 8"/>
          <p:cNvPicPr>
            <a:picLocks noChangeAspect="1"/>
          </p:cNvPicPr>
          <p:nvPr/>
        </p:nvPicPr>
        <p:blipFill>
          <a:blip r:embed="rId3"/>
          <a:stretch>
            <a:fillRect/>
          </a:stretch>
        </p:blipFill>
        <p:spPr>
          <a:xfrm>
            <a:off x="1355463" y="1076771"/>
            <a:ext cx="8993393" cy="5342782"/>
          </a:xfrm>
          <a:prstGeom prst="rect">
            <a:avLst/>
          </a:prstGeom>
        </p:spPr>
      </p:pic>
      <p:sp>
        <p:nvSpPr>
          <p:cNvPr id="10" name="Rounded Rectangle 9"/>
          <p:cNvSpPr/>
          <p:nvPr/>
        </p:nvSpPr>
        <p:spPr>
          <a:xfrm>
            <a:off x="5228216" y="5550946"/>
            <a:ext cx="2798184" cy="451821"/>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1258812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27</a:t>
            </a:fld>
            <a:endParaRPr lang="en-US" dirty="0"/>
          </a:p>
        </p:txBody>
      </p:sp>
      <p:sp>
        <p:nvSpPr>
          <p:cNvPr id="4" name="Title 3"/>
          <p:cNvSpPr>
            <a:spLocks noGrp="1"/>
          </p:cNvSpPr>
          <p:nvPr>
            <p:ph type="title"/>
          </p:nvPr>
        </p:nvSpPr>
        <p:spPr/>
        <p:txBody>
          <a:bodyPr>
            <a:normAutofit fontScale="90000"/>
          </a:bodyPr>
          <a:lstStyle/>
          <a:p>
            <a:r>
              <a:rPr lang="en-US" dirty="0"/>
              <a:t>Authorization Details</a:t>
            </a:r>
          </a:p>
        </p:txBody>
      </p:sp>
      <p:pic>
        <p:nvPicPr>
          <p:cNvPr id="6" name="Content Placeholder 5"/>
          <p:cNvPicPr>
            <a:picLocks noGrp="1" noChangeAspect="1"/>
          </p:cNvPicPr>
          <p:nvPr>
            <p:ph idx="1"/>
          </p:nvPr>
        </p:nvPicPr>
        <p:blipFill rotWithShape="1">
          <a:blip r:embed="rId3"/>
          <a:srcRect l="1809"/>
          <a:stretch/>
        </p:blipFill>
        <p:spPr>
          <a:xfrm>
            <a:off x="707571" y="1858169"/>
            <a:ext cx="10775292" cy="3665538"/>
          </a:xfrm>
          <a:prstGeom prst="rect">
            <a:avLst/>
          </a:prstGeom>
          <a:ln>
            <a:noFill/>
          </a:ln>
          <a:effectLst>
            <a:outerShdw blurRad="190500" algn="tl" rotWithShape="0">
              <a:srgbClr val="000000">
                <a:alpha val="70000"/>
              </a:srgbClr>
            </a:outerShdw>
          </a:effectLst>
        </p:spPr>
      </p:pic>
      <p:sp>
        <p:nvSpPr>
          <p:cNvPr id="7" name="Rounded Rectangle 6"/>
          <p:cNvSpPr/>
          <p:nvPr/>
        </p:nvSpPr>
        <p:spPr>
          <a:xfrm>
            <a:off x="5212080" y="4338044"/>
            <a:ext cx="3540034" cy="627017"/>
          </a:xfrm>
          <a:prstGeom prst="round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83234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7"/>
                                        </p:tgtEl>
                                        <p:attrNameLst>
                                          <p:attrName>style.color</p:attrName>
                                        </p:attrNameLst>
                                      </p:cBhvr>
                                      <p:to>
                                        <a:schemeClr val="bg1"/>
                                      </p:to>
                                    </p:animClr>
                                    <p:animClr clrSpc="rgb" dir="cw">
                                      <p:cBhvr>
                                        <p:cTn id="7" dur="250" autoRev="1" fill="remove"/>
                                        <p:tgtEl>
                                          <p:spTgt spid="7"/>
                                        </p:tgtEl>
                                        <p:attrNameLst>
                                          <p:attrName>fillcolor</p:attrName>
                                        </p:attrNameLst>
                                      </p:cBhvr>
                                      <p:to>
                                        <a:schemeClr val="bg1"/>
                                      </p:to>
                                    </p:animClr>
                                    <p:set>
                                      <p:cBhvr>
                                        <p:cTn id="8" dur="250" autoRev="1" fill="remove"/>
                                        <p:tgtEl>
                                          <p:spTgt spid="7"/>
                                        </p:tgtEl>
                                        <p:attrNameLst>
                                          <p:attrName>fill.type</p:attrName>
                                        </p:attrNameLst>
                                      </p:cBhvr>
                                      <p:to>
                                        <p:strVal val="solid"/>
                                      </p:to>
                                    </p:set>
                                    <p:set>
                                      <p:cBhvr>
                                        <p:cTn id="9" dur="25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28</a:t>
            </a:fld>
            <a:endParaRPr lang="en-US" dirty="0"/>
          </a:p>
        </p:txBody>
      </p:sp>
      <p:sp>
        <p:nvSpPr>
          <p:cNvPr id="3" name="Title 2"/>
          <p:cNvSpPr>
            <a:spLocks noGrp="1"/>
          </p:cNvSpPr>
          <p:nvPr>
            <p:ph type="title"/>
          </p:nvPr>
        </p:nvSpPr>
        <p:spPr/>
        <p:txBody>
          <a:bodyPr>
            <a:normAutofit fontScale="90000"/>
          </a:bodyPr>
          <a:lstStyle/>
          <a:p>
            <a:r>
              <a:rPr lang="en-US" dirty="0"/>
              <a:t>Submit Authorization </a:t>
            </a:r>
          </a:p>
        </p:txBody>
      </p:sp>
      <p:sp>
        <p:nvSpPr>
          <p:cNvPr id="9" name="Content Placeholder 8"/>
          <p:cNvSpPr>
            <a:spLocks noGrp="1"/>
          </p:cNvSpPr>
          <p:nvPr>
            <p:ph idx="1"/>
          </p:nvPr>
        </p:nvSpPr>
        <p:spPr/>
        <p:txBody>
          <a:bodyPr/>
          <a:lstStyle/>
          <a:p>
            <a:pPr lvl="0">
              <a:buFont typeface="Wingdings" panose="05000000000000000000" pitchFamily="2" charset="2"/>
              <a:buChar char="ü"/>
            </a:pPr>
            <a:r>
              <a:rPr lang="en-US" dirty="0">
                <a:solidFill>
                  <a:schemeClr val="accent1"/>
                </a:solidFill>
              </a:rPr>
              <a:t>Confirmation Page will display when an authorization request is submitted.  </a:t>
            </a:r>
          </a:p>
          <a:p>
            <a:pPr>
              <a:buFont typeface="Wingdings" panose="05000000000000000000" pitchFamily="2" charset="2"/>
              <a:buChar char="ü"/>
            </a:pPr>
            <a:r>
              <a:rPr lang="en-US" dirty="0">
                <a:solidFill>
                  <a:schemeClr val="accent1"/>
                </a:solidFill>
              </a:rPr>
              <a:t>Confirmation page includes:</a:t>
            </a:r>
          </a:p>
          <a:p>
            <a:pPr lvl="1">
              <a:buFont typeface="Wingdings" panose="05000000000000000000" pitchFamily="2" charset="2"/>
              <a:buChar char="§"/>
            </a:pPr>
            <a:r>
              <a:rPr lang="en-US" sz="2400" dirty="0">
                <a:solidFill>
                  <a:schemeClr val="accent1"/>
                </a:solidFill>
              </a:rPr>
              <a:t>TruCare authorization number</a:t>
            </a:r>
          </a:p>
          <a:p>
            <a:pPr lvl="1">
              <a:buFont typeface="Wingdings" panose="05000000000000000000" pitchFamily="2" charset="2"/>
              <a:buChar char="§"/>
            </a:pPr>
            <a:r>
              <a:rPr lang="en-US" sz="2400" dirty="0">
                <a:solidFill>
                  <a:schemeClr val="accent1"/>
                </a:solidFill>
              </a:rPr>
              <a:t>Status of the </a:t>
            </a:r>
            <a:r>
              <a:rPr lang="en-US" sz="2400" dirty="0" err="1">
                <a:solidFill>
                  <a:schemeClr val="accent1"/>
                </a:solidFill>
              </a:rPr>
              <a:t>Auth</a:t>
            </a:r>
            <a:r>
              <a:rPr lang="en-US" sz="2400" dirty="0">
                <a:solidFill>
                  <a:schemeClr val="accent1"/>
                </a:solidFill>
              </a:rPr>
              <a:t> (approve or pend) </a:t>
            </a:r>
          </a:p>
          <a:p>
            <a:pPr lvl="1">
              <a:buFont typeface="Wingdings" panose="05000000000000000000" pitchFamily="2" charset="2"/>
              <a:buChar char="§"/>
            </a:pPr>
            <a:r>
              <a:rPr lang="en-US" sz="2400" dirty="0">
                <a:solidFill>
                  <a:schemeClr val="accent1"/>
                </a:solidFill>
              </a:rPr>
              <a:t>Summary of the </a:t>
            </a:r>
            <a:r>
              <a:rPr lang="en-US" sz="2400" dirty="0" err="1">
                <a:solidFill>
                  <a:schemeClr val="accent1"/>
                </a:solidFill>
              </a:rPr>
              <a:t>Auth</a:t>
            </a:r>
            <a:endParaRPr lang="en-US" sz="2400" dirty="0">
              <a:solidFill>
                <a:schemeClr val="accent1"/>
              </a:solidFill>
            </a:endParaRPr>
          </a:p>
          <a:p>
            <a:pPr>
              <a:buFont typeface="Wingdings" panose="05000000000000000000" pitchFamily="2" charset="2"/>
              <a:buChar char="ü"/>
            </a:pPr>
            <a:r>
              <a:rPr lang="en-US" dirty="0">
                <a:solidFill>
                  <a:schemeClr val="accent1"/>
                </a:solidFill>
              </a:rPr>
              <a:t>Navigation Instructions for providers for next ‘to-do’</a:t>
            </a:r>
          </a:p>
          <a:p>
            <a:pPr>
              <a:buFont typeface="Wingdings" panose="05000000000000000000" pitchFamily="2" charset="2"/>
              <a:buChar char="ü"/>
            </a:pPr>
            <a:r>
              <a:rPr lang="en-US" dirty="0">
                <a:solidFill>
                  <a:schemeClr val="accent1"/>
                </a:solidFill>
              </a:rPr>
              <a:t>Printable</a:t>
            </a:r>
          </a:p>
          <a:p>
            <a:endParaRPr lang="en-US" dirty="0"/>
          </a:p>
        </p:txBody>
      </p:sp>
      <p:pic>
        <p:nvPicPr>
          <p:cNvPr id="5" name="Picture 4"/>
          <p:cNvPicPr>
            <a:picLocks noChangeAspect="1"/>
          </p:cNvPicPr>
          <p:nvPr/>
        </p:nvPicPr>
        <p:blipFill>
          <a:blip r:embed="rId3"/>
          <a:stretch>
            <a:fillRect/>
          </a:stretch>
        </p:blipFill>
        <p:spPr>
          <a:xfrm>
            <a:off x="6815253" y="4054038"/>
            <a:ext cx="4993057" cy="2310584"/>
          </a:xfrm>
          <a:prstGeom prst="rect">
            <a:avLst/>
          </a:prstGeom>
        </p:spPr>
      </p:pic>
      <p:sp>
        <p:nvSpPr>
          <p:cNvPr id="7"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0661850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29</a:t>
            </a:fld>
            <a:endParaRPr lang="en-US" dirty="0"/>
          </a:p>
        </p:txBody>
      </p:sp>
      <p:sp>
        <p:nvSpPr>
          <p:cNvPr id="3" name="Title 2"/>
          <p:cNvSpPr>
            <a:spLocks noGrp="1"/>
          </p:cNvSpPr>
          <p:nvPr>
            <p:ph type="title"/>
          </p:nvPr>
        </p:nvSpPr>
        <p:spPr/>
        <p:txBody>
          <a:bodyPr>
            <a:normAutofit fontScale="90000"/>
          </a:bodyPr>
          <a:lstStyle/>
          <a:p>
            <a:r>
              <a:rPr lang="en-US" dirty="0"/>
              <a:t>Messages and Slider</a:t>
            </a:r>
          </a:p>
        </p:txBody>
      </p:sp>
      <p:pic>
        <p:nvPicPr>
          <p:cNvPr id="5" name="Picture 4"/>
          <p:cNvPicPr>
            <a:picLocks noChangeAspect="1"/>
          </p:cNvPicPr>
          <p:nvPr/>
        </p:nvPicPr>
        <p:blipFill rotWithShape="1">
          <a:blip r:embed="rId3"/>
          <a:srcRect b="6503"/>
          <a:stretch/>
        </p:blipFill>
        <p:spPr>
          <a:xfrm>
            <a:off x="1376363" y="1111748"/>
            <a:ext cx="9439275" cy="5301751"/>
          </a:xfrm>
          <a:prstGeom prst="rect">
            <a:avLst/>
          </a:prstGeom>
          <a:ln>
            <a:noFill/>
          </a:ln>
          <a:effectLst>
            <a:outerShdw blurRad="190500" algn="tl" rotWithShape="0">
              <a:srgbClr val="000000">
                <a:alpha val="70000"/>
              </a:srgbClr>
            </a:outerShdw>
          </a:effectLst>
        </p:spPr>
      </p:pic>
      <p:sp>
        <p:nvSpPr>
          <p:cNvPr id="7" name="Rounded Rectangle 6"/>
          <p:cNvSpPr/>
          <p:nvPr/>
        </p:nvSpPr>
        <p:spPr>
          <a:xfrm>
            <a:off x="2782388" y="1593669"/>
            <a:ext cx="6609806" cy="718457"/>
          </a:xfrm>
          <a:prstGeom prst="roundRect">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8830491" y="5969726"/>
            <a:ext cx="1123406" cy="300445"/>
          </a:xfrm>
          <a:prstGeom prst="straightConnector1">
            <a:avLst/>
          </a:prstGeom>
          <a:ln w="38100">
            <a:tailEnd type="triangle"/>
          </a:ln>
        </p:spPr>
        <p:style>
          <a:lnRef idx="2">
            <a:schemeClr val="accent3"/>
          </a:lnRef>
          <a:fillRef idx="0">
            <a:schemeClr val="accent3"/>
          </a:fillRef>
          <a:effectRef idx="1">
            <a:schemeClr val="accent3"/>
          </a:effectRef>
          <a:fontRef idx="minor">
            <a:schemeClr val="tx1"/>
          </a:fontRef>
        </p:style>
      </p:cxnSp>
      <p:sp>
        <p:nvSpPr>
          <p:cNvPr id="9"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405113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en-US"/>
              <a:t>© 2019 Casenet Confidential</a:t>
            </a:r>
            <a:endParaRPr lang="en-US" dirty="0"/>
          </a:p>
        </p:txBody>
      </p:sp>
      <p:sp>
        <p:nvSpPr>
          <p:cNvPr id="3" name="Slide Number Placeholder 2"/>
          <p:cNvSpPr>
            <a:spLocks noGrp="1"/>
          </p:cNvSpPr>
          <p:nvPr>
            <p:ph type="sldNum" sz="quarter" idx="4"/>
          </p:nvPr>
        </p:nvSpPr>
        <p:spPr/>
        <p:txBody>
          <a:bodyPr/>
          <a:lstStyle/>
          <a:p>
            <a:fld id="{55F76CD2-F362-BE4A-BA6F-99649FF76481}" type="slidenum">
              <a:rPr lang="en-US" smtClean="0"/>
              <a:pPr/>
              <a:t>3</a:t>
            </a:fld>
            <a:endParaRPr lang="en-US" dirty="0"/>
          </a:p>
        </p:txBody>
      </p:sp>
      <p:sp>
        <p:nvSpPr>
          <p:cNvPr id="4" name="Title 3"/>
          <p:cNvSpPr>
            <a:spLocks noGrp="1"/>
          </p:cNvSpPr>
          <p:nvPr>
            <p:ph type="title"/>
          </p:nvPr>
        </p:nvSpPr>
        <p:spPr/>
        <p:txBody>
          <a:bodyPr>
            <a:normAutofit fontScale="90000"/>
          </a:bodyPr>
          <a:lstStyle/>
          <a:p>
            <a:r>
              <a:rPr lang="en-US" dirty="0"/>
              <a:t>TruCare ProAuth Dashboard</a:t>
            </a:r>
          </a:p>
        </p:txBody>
      </p:sp>
      <p:pic>
        <p:nvPicPr>
          <p:cNvPr id="9" name="Picture 8"/>
          <p:cNvPicPr>
            <a:picLocks noChangeAspect="1"/>
          </p:cNvPicPr>
          <p:nvPr/>
        </p:nvPicPr>
        <p:blipFill rotWithShape="1">
          <a:blip r:embed="rId3"/>
          <a:srcRect l="4141"/>
          <a:stretch/>
        </p:blipFill>
        <p:spPr>
          <a:xfrm>
            <a:off x="556260" y="1076771"/>
            <a:ext cx="11079480" cy="5145572"/>
          </a:xfrm>
          <a:prstGeom prst="rect">
            <a:avLst/>
          </a:prstGeom>
        </p:spPr>
      </p:pic>
      <p:pic>
        <p:nvPicPr>
          <p:cNvPr id="10" name="Picture 9"/>
          <p:cNvPicPr>
            <a:picLocks noChangeAspect="1"/>
          </p:cNvPicPr>
          <p:nvPr/>
        </p:nvPicPr>
        <p:blipFill>
          <a:blip r:embed="rId4"/>
          <a:stretch>
            <a:fillRect/>
          </a:stretch>
        </p:blipFill>
        <p:spPr>
          <a:xfrm>
            <a:off x="502920" y="2049412"/>
            <a:ext cx="1375543" cy="2145398"/>
          </a:xfrm>
          <a:prstGeom prst="rect">
            <a:avLst/>
          </a:prstGeom>
        </p:spPr>
      </p:pic>
      <p:sp>
        <p:nvSpPr>
          <p:cNvPr id="6" name="Line Callout 1 5"/>
          <p:cNvSpPr/>
          <p:nvPr/>
        </p:nvSpPr>
        <p:spPr>
          <a:xfrm>
            <a:off x="4454769" y="3209303"/>
            <a:ext cx="2567354" cy="738554"/>
          </a:xfrm>
          <a:prstGeom prst="borderCallout1">
            <a:avLst>
              <a:gd name="adj1" fmla="val 18750"/>
              <a:gd name="adj2" fmla="val -8333"/>
              <a:gd name="adj3" fmla="val -39881"/>
              <a:gd name="adj4" fmla="val -54999"/>
            </a:avLst>
          </a:prstGeom>
          <a:ln>
            <a:prstDash val="lgDashDot"/>
          </a:ln>
        </p:spPr>
        <p:style>
          <a:lnRef idx="2">
            <a:schemeClr val="accent3"/>
          </a:lnRef>
          <a:fillRef idx="1">
            <a:schemeClr val="lt1"/>
          </a:fillRef>
          <a:effectRef idx="0">
            <a:schemeClr val="accent3"/>
          </a:effectRef>
          <a:fontRef idx="minor">
            <a:schemeClr val="dk1"/>
          </a:fontRef>
        </p:style>
        <p:txBody>
          <a:bodyPr rtlCol="0" anchor="ctr">
            <a:scene3d>
              <a:camera prst="orthographicFront"/>
              <a:lightRig rig="harsh" dir="t"/>
            </a:scene3d>
            <a:sp3d extrusionH="57150" prstMaterial="matte">
              <a:bevelT w="63500" h="12700" prst="angle"/>
              <a:contourClr>
                <a:schemeClr val="bg1">
                  <a:lumMod val="65000"/>
                </a:schemeClr>
              </a:contourClr>
            </a:sp3d>
          </a:bodyPr>
          <a:lstStyle/>
          <a:p>
            <a:pPr algn="ctr"/>
            <a:r>
              <a:rPr lang="en-US" b="1" dirty="0">
                <a:ln/>
                <a:solidFill>
                  <a:schemeClr val="accent3"/>
                </a:solidFill>
              </a:rPr>
              <a:t>7 Calendar Days from today</a:t>
            </a:r>
          </a:p>
        </p:txBody>
      </p:sp>
    </p:spTree>
    <p:extLst>
      <p:ext uri="{BB962C8B-B14F-4D97-AF65-F5344CB8AC3E}">
        <p14:creationId xmlns:p14="http://schemas.microsoft.com/office/powerpoint/2010/main" val="556830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30</a:t>
            </a:fld>
            <a:endParaRPr lang="en-US" dirty="0"/>
          </a:p>
        </p:txBody>
      </p:sp>
      <p:sp>
        <p:nvSpPr>
          <p:cNvPr id="4" name="Title 3"/>
          <p:cNvSpPr>
            <a:spLocks noGrp="1"/>
          </p:cNvSpPr>
          <p:nvPr>
            <p:ph type="title"/>
          </p:nvPr>
        </p:nvSpPr>
        <p:spPr/>
        <p:txBody>
          <a:bodyPr>
            <a:normAutofit fontScale="90000"/>
          </a:bodyPr>
          <a:lstStyle/>
          <a:p>
            <a:r>
              <a:rPr lang="en-US" dirty="0"/>
              <a:t>Creating a Service/Procedure Authorization</a:t>
            </a:r>
          </a:p>
        </p:txBody>
      </p:sp>
      <p:pic>
        <p:nvPicPr>
          <p:cNvPr id="6" name="Content Placeholder 5"/>
          <p:cNvPicPr>
            <a:picLocks noGrp="1" noChangeAspect="1"/>
          </p:cNvPicPr>
          <p:nvPr>
            <p:ph idx="1"/>
          </p:nvPr>
        </p:nvPicPr>
        <p:blipFill>
          <a:blip r:embed="rId3"/>
          <a:stretch>
            <a:fillRect/>
          </a:stretch>
        </p:blipFill>
        <p:spPr>
          <a:xfrm>
            <a:off x="1267368" y="1740049"/>
            <a:ext cx="9457240" cy="3901778"/>
          </a:xfrm>
          <a:prstGeom prst="rect">
            <a:avLst/>
          </a:prstGeom>
          <a:ln>
            <a:noFill/>
          </a:ln>
          <a:effectLst>
            <a:outerShdw blurRad="190500" algn="tl" rotWithShape="0">
              <a:srgbClr val="000000">
                <a:alpha val="70000"/>
              </a:srgbClr>
            </a:outerShdw>
          </a:effectLst>
        </p:spPr>
      </p:pic>
      <p:sp>
        <p:nvSpPr>
          <p:cNvPr id="7"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10795300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0793B6D8-7769-4F4E-95CF-764667C0301B}" type="slidenum">
              <a:rPr lang="en-US" smtClean="0"/>
              <a:pPr/>
              <a:t>31</a:t>
            </a:fld>
            <a:endParaRPr lang="en-US" dirty="0"/>
          </a:p>
        </p:txBody>
      </p:sp>
      <p:sp>
        <p:nvSpPr>
          <p:cNvPr id="3" name="Title 2"/>
          <p:cNvSpPr>
            <a:spLocks noGrp="1"/>
          </p:cNvSpPr>
          <p:nvPr>
            <p:ph type="title"/>
          </p:nvPr>
        </p:nvSpPr>
        <p:spPr/>
        <p:txBody>
          <a:bodyPr>
            <a:normAutofit fontScale="90000"/>
          </a:bodyPr>
          <a:lstStyle/>
          <a:p>
            <a:r>
              <a:rPr lang="en-US" dirty="0"/>
              <a:t>Creating a Service and Procedure </a:t>
            </a:r>
            <a:r>
              <a:rPr lang="en-US" dirty="0" err="1"/>
              <a:t>Auth</a:t>
            </a:r>
            <a:endParaRPr lang="en-US" dirty="0"/>
          </a:p>
        </p:txBody>
      </p:sp>
      <p:pic>
        <p:nvPicPr>
          <p:cNvPr id="10" name="Picture 9"/>
          <p:cNvPicPr>
            <a:picLocks noChangeAspect="1"/>
          </p:cNvPicPr>
          <p:nvPr/>
        </p:nvPicPr>
        <p:blipFill>
          <a:blip r:embed="rId3"/>
          <a:stretch>
            <a:fillRect/>
          </a:stretch>
        </p:blipFill>
        <p:spPr>
          <a:xfrm>
            <a:off x="1309052" y="1076771"/>
            <a:ext cx="9583885" cy="5305816"/>
          </a:xfrm>
          <a:prstGeom prst="rect">
            <a:avLst/>
          </a:prstGeom>
        </p:spPr>
      </p:pic>
      <p:sp>
        <p:nvSpPr>
          <p:cNvPr id="7"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153598390"/>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32</a:t>
            </a:fld>
            <a:endParaRPr lang="en-US" dirty="0"/>
          </a:p>
        </p:txBody>
      </p:sp>
      <p:sp>
        <p:nvSpPr>
          <p:cNvPr id="4" name="Title 3"/>
          <p:cNvSpPr>
            <a:spLocks noGrp="1"/>
          </p:cNvSpPr>
          <p:nvPr>
            <p:ph type="title"/>
          </p:nvPr>
        </p:nvSpPr>
        <p:spPr/>
        <p:txBody>
          <a:bodyPr>
            <a:normAutofit fontScale="90000"/>
          </a:bodyPr>
          <a:lstStyle/>
          <a:p>
            <a:r>
              <a:rPr lang="en-US" dirty="0"/>
              <a:t>Creating a Service/Procedure Authorization</a:t>
            </a:r>
          </a:p>
        </p:txBody>
      </p:sp>
      <p:pic>
        <p:nvPicPr>
          <p:cNvPr id="9" name="Content Placeholder 8"/>
          <p:cNvPicPr>
            <a:picLocks noGrp="1" noChangeAspect="1"/>
          </p:cNvPicPr>
          <p:nvPr>
            <p:ph idx="1"/>
          </p:nvPr>
        </p:nvPicPr>
        <p:blipFill>
          <a:blip r:embed="rId3"/>
          <a:stretch>
            <a:fillRect/>
          </a:stretch>
        </p:blipFill>
        <p:spPr>
          <a:xfrm>
            <a:off x="1355006" y="1519050"/>
            <a:ext cx="9281964" cy="4343776"/>
          </a:xfrm>
          <a:prstGeom prst="rect">
            <a:avLst/>
          </a:prstGeom>
          <a:ln>
            <a:noFill/>
          </a:ln>
          <a:effectLst>
            <a:outerShdw blurRad="190500" algn="tl" rotWithShape="0">
              <a:srgbClr val="000000">
                <a:alpha val="70000"/>
              </a:srgbClr>
            </a:outerShdw>
          </a:effectLst>
        </p:spPr>
      </p:pic>
      <p:pic>
        <p:nvPicPr>
          <p:cNvPr id="10" name="Picture 9"/>
          <p:cNvPicPr>
            <a:picLocks noChangeAspect="1"/>
          </p:cNvPicPr>
          <p:nvPr/>
        </p:nvPicPr>
        <p:blipFill>
          <a:blip r:embed="rId4"/>
          <a:stretch>
            <a:fillRect/>
          </a:stretch>
        </p:blipFill>
        <p:spPr>
          <a:xfrm>
            <a:off x="883119" y="2761672"/>
            <a:ext cx="2949196" cy="167654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p:cNvPicPr>
            <a:picLocks noChangeAspect="1"/>
          </p:cNvPicPr>
          <p:nvPr/>
        </p:nvPicPr>
        <p:blipFill>
          <a:blip r:embed="rId5"/>
          <a:stretch>
            <a:fillRect/>
          </a:stretch>
        </p:blipFill>
        <p:spPr>
          <a:xfrm>
            <a:off x="4396303" y="2761672"/>
            <a:ext cx="3210078" cy="158890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 name="Picture 11"/>
          <p:cNvPicPr>
            <a:picLocks noChangeAspect="1"/>
          </p:cNvPicPr>
          <p:nvPr/>
        </p:nvPicPr>
        <p:blipFill>
          <a:blip r:embed="rId6"/>
          <a:stretch>
            <a:fillRect/>
          </a:stretch>
        </p:blipFill>
        <p:spPr>
          <a:xfrm>
            <a:off x="883119" y="4944279"/>
            <a:ext cx="6149873" cy="845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68664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11"/>
                                        </p:tgtEl>
                                      </p:cBhvr>
                                    </p:animEffect>
                                    <p:animScale>
                                      <p:cBhvr>
                                        <p:cTn id="10" dur="250" autoRev="1" fill="hold"/>
                                        <p:tgtEl>
                                          <p:spTgt spid="11"/>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5F76CD2-F362-BE4A-BA6F-99649FF76481}" type="slidenum">
              <a:rPr lang="en-US" smtClean="0"/>
              <a:pPr/>
              <a:t>33</a:t>
            </a:fld>
            <a:endParaRPr lang="en-US" dirty="0"/>
          </a:p>
        </p:txBody>
      </p:sp>
      <p:sp>
        <p:nvSpPr>
          <p:cNvPr id="2" name="Title 1"/>
          <p:cNvSpPr>
            <a:spLocks noGrp="1"/>
          </p:cNvSpPr>
          <p:nvPr>
            <p:ph type="title"/>
          </p:nvPr>
        </p:nvSpPr>
        <p:spPr/>
        <p:txBody>
          <a:bodyPr>
            <a:normAutofit fontScale="90000"/>
          </a:bodyPr>
          <a:lstStyle/>
          <a:p>
            <a:r>
              <a:rPr lang="en-US" dirty="0"/>
              <a:t>Removing Before Submit</a:t>
            </a:r>
          </a:p>
        </p:txBody>
      </p:sp>
      <p:sp>
        <p:nvSpPr>
          <p:cNvPr id="4" name="Content Placeholder 3"/>
          <p:cNvSpPr>
            <a:spLocks noGrp="1"/>
          </p:cNvSpPr>
          <p:nvPr>
            <p:ph idx="1"/>
          </p:nvPr>
        </p:nvSpPr>
        <p:spPr/>
        <p:txBody>
          <a:bodyPr/>
          <a:lstStyle/>
          <a:p>
            <a:r>
              <a:rPr lang="en-US" dirty="0"/>
              <a:t>The Initial Service/Procedure can only be edited but not removed. You can however, discard any additional Service/Procedure. </a:t>
            </a:r>
          </a:p>
          <a:p>
            <a:pPr marL="0" indent="0">
              <a:buNone/>
            </a:pPr>
            <a:endParaRPr lang="en-US" dirty="0">
              <a:solidFill>
                <a:srgbClr val="FF0000"/>
              </a:solidFill>
            </a:endParaRPr>
          </a:p>
        </p:txBody>
      </p:sp>
      <p:pic>
        <p:nvPicPr>
          <p:cNvPr id="7" name="Picture 6"/>
          <p:cNvPicPr>
            <a:picLocks noChangeAspect="1"/>
          </p:cNvPicPr>
          <p:nvPr/>
        </p:nvPicPr>
        <p:blipFill>
          <a:blip r:embed="rId3"/>
          <a:stretch>
            <a:fillRect/>
          </a:stretch>
        </p:blipFill>
        <p:spPr>
          <a:xfrm>
            <a:off x="676382" y="1904012"/>
            <a:ext cx="10514634" cy="13781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299" y="1178482"/>
            <a:ext cx="10972800" cy="4763897"/>
          </a:xfrm>
          <a:prstGeom prst="rect">
            <a:avLst/>
          </a:prstGeom>
        </p:spPr>
      </p:pic>
      <p:sp>
        <p:nvSpPr>
          <p:cNvPr id="9"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8610535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p:txBody>
          <a:bodyPr/>
          <a:lstStyle/>
          <a:p>
            <a:r>
              <a:rPr lang="en-US"/>
              <a:t>© 2019 Casenet Confidential</a:t>
            </a:r>
            <a:endParaRPr lang="en-US" dirty="0"/>
          </a:p>
        </p:txBody>
      </p:sp>
      <p:sp>
        <p:nvSpPr>
          <p:cNvPr id="5" name="Slide Number Placeholder 4"/>
          <p:cNvSpPr>
            <a:spLocks noGrp="1"/>
          </p:cNvSpPr>
          <p:nvPr>
            <p:ph type="sldNum" sz="quarter" idx="4"/>
          </p:nvPr>
        </p:nvSpPr>
        <p:spPr/>
        <p:txBody>
          <a:bodyPr/>
          <a:lstStyle/>
          <a:p>
            <a:fld id="{55F76CD2-F362-BE4A-BA6F-99649FF76481}" type="slidenum">
              <a:rPr lang="en-US" smtClean="0"/>
              <a:pPr/>
              <a:t>4</a:t>
            </a:fld>
            <a:endParaRPr lang="en-US" dirty="0"/>
          </a:p>
        </p:txBody>
      </p:sp>
      <p:sp>
        <p:nvSpPr>
          <p:cNvPr id="2" name="Title 1"/>
          <p:cNvSpPr>
            <a:spLocks noGrp="1"/>
          </p:cNvSpPr>
          <p:nvPr>
            <p:ph type="title"/>
          </p:nvPr>
        </p:nvSpPr>
        <p:spPr>
          <a:xfrm>
            <a:off x="296817" y="90286"/>
            <a:ext cx="11398472" cy="711645"/>
          </a:xfrm>
        </p:spPr>
        <p:txBody>
          <a:bodyPr>
            <a:normAutofit fontScale="90000"/>
          </a:bodyPr>
          <a:lstStyle/>
          <a:p>
            <a:r>
              <a:rPr lang="en-US" dirty="0"/>
              <a:t>Dashboard Handout</a:t>
            </a:r>
          </a:p>
        </p:txBody>
      </p:sp>
      <p:sp>
        <p:nvSpPr>
          <p:cNvPr id="7" name="TextBox 6"/>
          <p:cNvSpPr txBox="1"/>
          <p:nvPr/>
        </p:nvSpPr>
        <p:spPr>
          <a:xfrm>
            <a:off x="613507" y="903452"/>
            <a:ext cx="3632425" cy="5193729"/>
          </a:xfrm>
          <a:prstGeom prst="rect">
            <a:avLst/>
          </a:prstGeom>
          <a:effectLst>
            <a:glow rad="228600">
              <a:srgbClr val="004F5A">
                <a:alpha val="40000"/>
              </a:srgbClr>
            </a:glow>
          </a:effectLst>
        </p:spPr>
        <p:style>
          <a:lnRef idx="2">
            <a:schemeClr val="accent3"/>
          </a:lnRef>
          <a:fillRef idx="1">
            <a:schemeClr val="lt1"/>
          </a:fillRef>
          <a:effectRef idx="0">
            <a:schemeClr val="accent3"/>
          </a:effectRef>
          <a:fontRef idx="minor">
            <a:schemeClr val="dk1"/>
          </a:fontRef>
        </p:style>
        <p:txBody>
          <a:bodyPr wrap="square" rtlCol="0">
            <a:spAutoFit/>
          </a:bodyPr>
          <a:lstStyle/>
          <a:p>
            <a:pPr marL="461963" indent="-461963">
              <a:lnSpc>
                <a:spcPct val="150000"/>
              </a:lnSpc>
              <a:spcBef>
                <a:spcPts val="1200"/>
              </a:spcBef>
              <a:buClr>
                <a:schemeClr val="accent3"/>
              </a:buClr>
              <a:buFont typeface="+mj-lt"/>
              <a:buAutoNum type="arabicPeriod"/>
            </a:pPr>
            <a:r>
              <a:rPr lang="en-US" sz="1700" dirty="0">
                <a:solidFill>
                  <a:srgbClr val="004F5A"/>
                </a:solidFill>
              </a:rPr>
              <a:t>Navigation Pane</a:t>
            </a:r>
          </a:p>
          <a:p>
            <a:pPr marL="461963" indent="-461963">
              <a:lnSpc>
                <a:spcPct val="150000"/>
              </a:lnSpc>
              <a:buClr>
                <a:schemeClr val="accent3"/>
              </a:buClr>
              <a:buFont typeface="+mj-lt"/>
              <a:buAutoNum type="arabicPeriod"/>
            </a:pPr>
            <a:r>
              <a:rPr lang="en-US" sz="1700" dirty="0">
                <a:solidFill>
                  <a:srgbClr val="004F5A"/>
                </a:solidFill>
              </a:rPr>
              <a:t>Provider Filter</a:t>
            </a:r>
          </a:p>
          <a:p>
            <a:pPr marL="461963" indent="-461963">
              <a:lnSpc>
                <a:spcPct val="150000"/>
              </a:lnSpc>
              <a:buClr>
                <a:schemeClr val="accent3"/>
              </a:buClr>
              <a:buFont typeface="+mj-lt"/>
              <a:buAutoNum type="arabicPeriod"/>
            </a:pPr>
            <a:r>
              <a:rPr lang="en-US" sz="1700" dirty="0">
                <a:solidFill>
                  <a:srgbClr val="004F5A"/>
                </a:solidFill>
              </a:rPr>
              <a:t>Help and About</a:t>
            </a:r>
          </a:p>
          <a:p>
            <a:pPr marL="461963" indent="-461963">
              <a:lnSpc>
                <a:spcPct val="150000"/>
              </a:lnSpc>
              <a:buClr>
                <a:schemeClr val="accent3"/>
              </a:buClr>
              <a:buFont typeface="+mj-lt"/>
              <a:buAutoNum type="arabicPeriod"/>
            </a:pPr>
            <a:r>
              <a:rPr lang="en-US" sz="1700" dirty="0">
                <a:solidFill>
                  <a:srgbClr val="004F5A"/>
                </a:solidFill>
              </a:rPr>
              <a:t>Authorization Request Form</a:t>
            </a:r>
          </a:p>
          <a:p>
            <a:pPr marL="461963" indent="-461963">
              <a:lnSpc>
                <a:spcPct val="150000"/>
              </a:lnSpc>
              <a:buClr>
                <a:schemeClr val="accent3"/>
              </a:buClr>
              <a:buFont typeface="+mj-lt"/>
              <a:buAutoNum type="arabicPeriod"/>
            </a:pPr>
            <a:r>
              <a:rPr lang="en-US" sz="1700" dirty="0">
                <a:solidFill>
                  <a:srgbClr val="004F5A"/>
                </a:solidFill>
              </a:rPr>
              <a:t>Filter By</a:t>
            </a:r>
          </a:p>
          <a:p>
            <a:pPr marL="461963" indent="-461963">
              <a:lnSpc>
                <a:spcPct val="150000"/>
              </a:lnSpc>
              <a:buClr>
                <a:schemeClr val="accent3"/>
              </a:buClr>
              <a:buFont typeface="+mj-lt"/>
              <a:buAutoNum type="arabicPeriod"/>
            </a:pPr>
            <a:r>
              <a:rPr lang="en-US" sz="1700" dirty="0">
                <a:solidFill>
                  <a:srgbClr val="004F5A"/>
                </a:solidFill>
              </a:rPr>
              <a:t>Inpatient Authorization Summary</a:t>
            </a:r>
          </a:p>
          <a:p>
            <a:pPr marL="461963" indent="-461963">
              <a:lnSpc>
                <a:spcPct val="150000"/>
              </a:lnSpc>
              <a:buClr>
                <a:schemeClr val="accent3"/>
              </a:buClr>
              <a:buFont typeface="+mj-lt"/>
              <a:buAutoNum type="arabicPeriod"/>
            </a:pPr>
            <a:r>
              <a:rPr lang="en-US" sz="1700" dirty="0">
                <a:solidFill>
                  <a:srgbClr val="004F5A"/>
                </a:solidFill>
              </a:rPr>
              <a:t>Extend IP Authorization</a:t>
            </a:r>
          </a:p>
          <a:p>
            <a:pPr marL="461963" indent="-461963">
              <a:lnSpc>
                <a:spcPct val="150000"/>
              </a:lnSpc>
              <a:buClr>
                <a:schemeClr val="accent3"/>
              </a:buClr>
              <a:buFont typeface="+mj-lt"/>
              <a:buAutoNum type="arabicPeriod"/>
            </a:pPr>
            <a:r>
              <a:rPr lang="en-US" sz="1700" dirty="0">
                <a:solidFill>
                  <a:srgbClr val="004F5A"/>
                </a:solidFill>
              </a:rPr>
              <a:t>View </a:t>
            </a:r>
            <a:r>
              <a:rPr lang="en-US" sz="1700" dirty="0" err="1">
                <a:solidFill>
                  <a:srgbClr val="004F5A"/>
                </a:solidFill>
              </a:rPr>
              <a:t>Auth</a:t>
            </a:r>
            <a:r>
              <a:rPr lang="en-US" sz="1700" dirty="0">
                <a:solidFill>
                  <a:srgbClr val="004F5A"/>
                </a:solidFill>
              </a:rPr>
              <a:t> Details</a:t>
            </a:r>
          </a:p>
          <a:p>
            <a:pPr marL="461963" indent="-461963">
              <a:lnSpc>
                <a:spcPct val="150000"/>
              </a:lnSpc>
              <a:buClr>
                <a:schemeClr val="accent3"/>
              </a:buClr>
              <a:buFont typeface="+mj-lt"/>
              <a:buAutoNum type="arabicPeriod"/>
            </a:pPr>
            <a:r>
              <a:rPr lang="en-US" sz="1700" dirty="0">
                <a:solidFill>
                  <a:srgbClr val="004F5A"/>
                </a:solidFill>
              </a:rPr>
              <a:t>Page Controls</a:t>
            </a:r>
          </a:p>
          <a:p>
            <a:pPr marL="461963" indent="-461963">
              <a:lnSpc>
                <a:spcPct val="150000"/>
              </a:lnSpc>
              <a:buClr>
                <a:schemeClr val="accent3"/>
              </a:buClr>
              <a:buFont typeface="+mj-lt"/>
              <a:buAutoNum type="arabicPeriod"/>
            </a:pPr>
            <a:r>
              <a:rPr lang="en-US" sz="1700" dirty="0">
                <a:solidFill>
                  <a:srgbClr val="004F5A"/>
                </a:solidFill>
              </a:rPr>
              <a:t>S/P Authorization Summary</a:t>
            </a:r>
          </a:p>
          <a:p>
            <a:pPr marL="461963" indent="-461963">
              <a:lnSpc>
                <a:spcPct val="150000"/>
              </a:lnSpc>
              <a:buClr>
                <a:schemeClr val="accent3"/>
              </a:buClr>
              <a:buFont typeface="+mj-lt"/>
              <a:buAutoNum type="arabicPeriod"/>
            </a:pPr>
            <a:r>
              <a:rPr lang="en-US" sz="1700" dirty="0">
                <a:solidFill>
                  <a:srgbClr val="004F5A"/>
                </a:solidFill>
              </a:rPr>
              <a:t>Add/Extend Services</a:t>
            </a:r>
          </a:p>
          <a:p>
            <a:pPr marL="461963" indent="-461963">
              <a:lnSpc>
                <a:spcPct val="150000"/>
              </a:lnSpc>
              <a:buClr>
                <a:schemeClr val="accent3"/>
              </a:buClr>
              <a:buFont typeface="+mj-lt"/>
              <a:buAutoNum type="arabicPeriod"/>
            </a:pPr>
            <a:r>
              <a:rPr lang="en-US" sz="1700" dirty="0">
                <a:solidFill>
                  <a:srgbClr val="004F5A"/>
                </a:solidFill>
              </a:rPr>
              <a:t>Expand/ Collapse Line Item</a:t>
            </a:r>
          </a:p>
          <a:p>
            <a:pPr marL="461963" indent="-461963">
              <a:lnSpc>
                <a:spcPct val="150000"/>
              </a:lnSpc>
              <a:buClr>
                <a:schemeClr val="accent3"/>
              </a:buClr>
              <a:buFont typeface="+mj-lt"/>
              <a:buAutoNum type="arabicPeriod"/>
            </a:pPr>
            <a:r>
              <a:rPr lang="en-US" sz="1700" dirty="0">
                <a:solidFill>
                  <a:srgbClr val="004F5A"/>
                </a:solidFill>
              </a:rPr>
              <a:t>Service Request</a:t>
            </a:r>
            <a:endParaRPr lang="en-US" sz="1700" dirty="0"/>
          </a:p>
        </p:txBody>
      </p:sp>
      <p:pic>
        <p:nvPicPr>
          <p:cNvPr id="8" name="Picture 7" descr="http://su-tt-tr-vm005.cninc.com:8004/provider-portal/proauth-help/User/images/tour_dashboard_sr.png"/>
          <p:cNvPicPr/>
          <p:nvPr/>
        </p:nvPicPr>
        <p:blipFill rotWithShape="1">
          <a:blip r:embed="rId3">
            <a:extLst>
              <a:ext uri="{28A0092B-C50C-407E-A947-70E740481C1C}">
                <a14:useLocalDpi xmlns:a14="http://schemas.microsoft.com/office/drawing/2010/main" val="0"/>
              </a:ext>
            </a:extLst>
          </a:blip>
          <a:srcRect r="1463"/>
          <a:stretch/>
        </p:blipFill>
        <p:spPr bwMode="auto">
          <a:xfrm>
            <a:off x="5004435" y="89218"/>
            <a:ext cx="6800850" cy="61309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00462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5</a:t>
            </a:fld>
            <a:endParaRPr lang="en-US" dirty="0"/>
          </a:p>
        </p:txBody>
      </p:sp>
      <p:sp>
        <p:nvSpPr>
          <p:cNvPr id="4" name="Title 3"/>
          <p:cNvSpPr>
            <a:spLocks noGrp="1"/>
          </p:cNvSpPr>
          <p:nvPr>
            <p:ph type="title"/>
          </p:nvPr>
        </p:nvSpPr>
        <p:spPr/>
        <p:txBody>
          <a:bodyPr>
            <a:normAutofit fontScale="90000"/>
          </a:bodyPr>
          <a:lstStyle/>
          <a:p>
            <a:r>
              <a:rPr lang="en-US" dirty="0"/>
              <a:t>Pop up Blockers</a:t>
            </a:r>
          </a:p>
        </p:txBody>
      </p:sp>
      <p:sp>
        <p:nvSpPr>
          <p:cNvPr id="10" name="Content Placeholder 9"/>
          <p:cNvSpPr>
            <a:spLocks noGrp="1"/>
          </p:cNvSpPr>
          <p:nvPr>
            <p:ph idx="1"/>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8780" y="1412011"/>
            <a:ext cx="10109200" cy="4781550"/>
          </a:xfrm>
          <a:prstGeom prst="rect">
            <a:avLst/>
          </a:prstGeom>
          <a:ln>
            <a:noFill/>
          </a:ln>
          <a:effectLst>
            <a:outerShdw blurRad="190500" algn="tl" rotWithShape="0">
              <a:srgbClr val="000000">
                <a:alpha val="70000"/>
              </a:srgbClr>
            </a:outerShdw>
          </a:effectLst>
        </p:spPr>
      </p:pic>
      <p:sp>
        <p:nvSpPr>
          <p:cNvPr id="8" name="Oval 7"/>
          <p:cNvSpPr/>
          <p:nvPr/>
        </p:nvSpPr>
        <p:spPr>
          <a:xfrm>
            <a:off x="9370812" y="1412011"/>
            <a:ext cx="696686" cy="366032"/>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5930"/>
          <a:stretch/>
        </p:blipFill>
        <p:spPr>
          <a:xfrm>
            <a:off x="2866571" y="2768335"/>
            <a:ext cx="6662057" cy="32373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552229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5F76CD2-F362-BE4A-BA6F-99649FF76481}" type="slidenum">
              <a:rPr lang="en-US" smtClean="0"/>
              <a:pPr/>
              <a:t>6</a:t>
            </a:fld>
            <a:endParaRPr lang="en-US" dirty="0"/>
          </a:p>
        </p:txBody>
      </p:sp>
      <p:sp>
        <p:nvSpPr>
          <p:cNvPr id="2" name="Title 1"/>
          <p:cNvSpPr>
            <a:spLocks noGrp="1"/>
          </p:cNvSpPr>
          <p:nvPr>
            <p:ph type="title"/>
          </p:nvPr>
        </p:nvSpPr>
        <p:spPr/>
        <p:txBody>
          <a:bodyPr>
            <a:normAutofit fontScale="90000"/>
          </a:bodyPr>
          <a:lstStyle/>
          <a:p>
            <a:r>
              <a:rPr lang="en-US" dirty="0"/>
              <a:t>Dashboard Provider Filter - </a:t>
            </a:r>
            <a:r>
              <a:rPr lang="en-US" dirty="0">
                <a:solidFill>
                  <a:schemeClr val="bg1">
                    <a:lumMod val="50000"/>
                  </a:schemeClr>
                </a:solidFill>
              </a:rPr>
              <a:t>Grey</a:t>
            </a:r>
          </a:p>
        </p:txBody>
      </p:sp>
      <p:sp>
        <p:nvSpPr>
          <p:cNvPr id="3" name="Footer Placeholder 2"/>
          <p:cNvSpPr>
            <a:spLocks noGrp="1"/>
          </p:cNvSpPr>
          <p:nvPr>
            <p:ph type="ftr" sz="quarter" idx="4294967295"/>
          </p:nvPr>
        </p:nvSpPr>
        <p:spPr>
          <a:xfrm>
            <a:off x="0" y="6599238"/>
            <a:ext cx="3860800" cy="365125"/>
          </a:xfrm>
        </p:spPr>
        <p:txBody>
          <a:bodyPr/>
          <a:lstStyle/>
          <a:p>
            <a:r>
              <a:rPr lang="en-US"/>
              <a:t>© 2019 Casenet Confidential</a:t>
            </a:r>
            <a:endParaRPr lang="en-US" dirty="0"/>
          </a:p>
        </p:txBody>
      </p:sp>
      <p:grpSp>
        <p:nvGrpSpPr>
          <p:cNvPr id="7" name="Group 6"/>
          <p:cNvGrpSpPr/>
          <p:nvPr/>
        </p:nvGrpSpPr>
        <p:grpSpPr>
          <a:xfrm>
            <a:off x="1436967" y="1422400"/>
            <a:ext cx="9778298" cy="4368581"/>
            <a:chOff x="-3007297" y="473354"/>
            <a:chExt cx="9778298" cy="4368581"/>
          </a:xfrm>
        </p:grpSpPr>
        <p:grpSp>
          <p:nvGrpSpPr>
            <p:cNvPr id="8" name="Group 7"/>
            <p:cNvGrpSpPr/>
            <p:nvPr/>
          </p:nvGrpSpPr>
          <p:grpSpPr>
            <a:xfrm>
              <a:off x="-3007297" y="473354"/>
              <a:ext cx="9778298" cy="4368581"/>
              <a:chOff x="-3007297" y="473354"/>
              <a:chExt cx="9778298" cy="4368581"/>
            </a:xfrm>
          </p:grpSpPr>
          <p:grpSp>
            <p:nvGrpSpPr>
              <p:cNvPr id="10" name="Group 9"/>
              <p:cNvGrpSpPr/>
              <p:nvPr/>
            </p:nvGrpSpPr>
            <p:grpSpPr>
              <a:xfrm>
                <a:off x="-3007297" y="473354"/>
                <a:ext cx="9778298" cy="4368581"/>
                <a:chOff x="-3007297" y="473354"/>
                <a:chExt cx="9778298" cy="4368581"/>
              </a:xfrm>
            </p:grpSpPr>
            <p:grpSp>
              <p:nvGrpSpPr>
                <p:cNvPr id="12" name="Group 11"/>
                <p:cNvGrpSpPr/>
                <p:nvPr/>
              </p:nvGrpSpPr>
              <p:grpSpPr>
                <a:xfrm>
                  <a:off x="-3007297" y="473354"/>
                  <a:ext cx="9778298" cy="4368581"/>
                  <a:chOff x="-3030157" y="473354"/>
                  <a:chExt cx="9778298" cy="4368581"/>
                </a:xfrm>
              </p:grpSpPr>
              <p:grpSp>
                <p:nvGrpSpPr>
                  <p:cNvPr id="14" name="Group 13"/>
                  <p:cNvGrpSpPr/>
                  <p:nvPr/>
                </p:nvGrpSpPr>
                <p:grpSpPr>
                  <a:xfrm>
                    <a:off x="-3030157" y="473354"/>
                    <a:ext cx="9778298" cy="3857264"/>
                    <a:chOff x="-3220657" y="520203"/>
                    <a:chExt cx="9778298" cy="3857264"/>
                  </a:xfrm>
                </p:grpSpPr>
                <p:grpSp>
                  <p:nvGrpSpPr>
                    <p:cNvPr id="16" name="Group 15"/>
                    <p:cNvGrpSpPr/>
                    <p:nvPr/>
                  </p:nvGrpSpPr>
                  <p:grpSpPr>
                    <a:xfrm>
                      <a:off x="-3220657" y="520203"/>
                      <a:ext cx="9778298" cy="3857264"/>
                      <a:chOff x="-462217" y="474483"/>
                      <a:chExt cx="9778298" cy="3857264"/>
                    </a:xfrm>
                  </p:grpSpPr>
                  <p:pic>
                    <p:nvPicPr>
                      <p:cNvPr id="18" name="Picture 17"/>
                      <p:cNvPicPr>
                        <a:picLocks noChangeAspect="1"/>
                      </p:cNvPicPr>
                      <p:nvPr/>
                    </p:nvPicPr>
                    <p:blipFill rotWithShape="1">
                      <a:blip r:embed="rId3"/>
                      <a:srcRect l="18099" b="64076"/>
                      <a:stretch/>
                    </p:blipFill>
                    <p:spPr>
                      <a:xfrm>
                        <a:off x="-462217" y="474483"/>
                        <a:ext cx="9778298" cy="3857264"/>
                      </a:xfrm>
                      <a:prstGeom prst="rect">
                        <a:avLst/>
                      </a:prstGeom>
                      <a:ln>
                        <a:solidFill>
                          <a:schemeClr val="tx1"/>
                        </a:solidFill>
                      </a:ln>
                    </p:spPr>
                  </p:pic>
                  <p:pic>
                    <p:nvPicPr>
                      <p:cNvPr id="19" name="Picture 18"/>
                      <p:cNvPicPr>
                        <a:picLocks noChangeAspect="1"/>
                      </p:cNvPicPr>
                      <p:nvPr/>
                    </p:nvPicPr>
                    <p:blipFill>
                      <a:blip r:embed="rId4"/>
                      <a:stretch>
                        <a:fillRect/>
                      </a:stretch>
                    </p:blipFill>
                    <p:spPr>
                      <a:xfrm>
                        <a:off x="5221400" y="474483"/>
                        <a:ext cx="3869256" cy="413994"/>
                      </a:xfrm>
                      <a:prstGeom prst="rect">
                        <a:avLst/>
                      </a:prstGeom>
                    </p:spPr>
                  </p:pic>
                </p:grpSp>
                <p:sp>
                  <p:nvSpPr>
                    <p:cNvPr id="17" name="Rectangle 16"/>
                    <p:cNvSpPr/>
                    <p:nvPr/>
                  </p:nvSpPr>
                  <p:spPr>
                    <a:xfrm>
                      <a:off x="4397588" y="2752505"/>
                      <a:ext cx="707812" cy="2040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p:cNvSpPr/>
                  <p:nvPr/>
                </p:nvSpPr>
                <p:spPr>
                  <a:xfrm>
                    <a:off x="1521149" y="4564936"/>
                    <a:ext cx="341760" cy="276999"/>
                  </a:xfrm>
                  <a:prstGeom prst="rect">
                    <a:avLst/>
                  </a:prstGeom>
                </p:spPr>
                <p:txBody>
                  <a:bodyPr wrap="none">
                    <a:spAutoFit/>
                  </a:bodyPr>
                  <a:lstStyle/>
                  <a:p>
                    <a:r>
                      <a:rPr lang="en-US" sz="1200" dirty="0">
                        <a:solidFill>
                          <a:schemeClr val="bg1"/>
                        </a:solidFill>
                      </a:rPr>
                      <a:t>10</a:t>
                    </a:r>
                    <a:endParaRPr lang="en-US" dirty="0">
                      <a:solidFill>
                        <a:schemeClr val="bg1"/>
                      </a:solidFill>
                    </a:endParaRPr>
                  </a:p>
                </p:txBody>
              </p:sp>
            </p:grpSp>
            <p:sp>
              <p:nvSpPr>
                <p:cNvPr id="13" name="Rectangle 12"/>
                <p:cNvSpPr/>
                <p:nvPr/>
              </p:nvSpPr>
              <p:spPr>
                <a:xfrm>
                  <a:off x="3385217" y="4335708"/>
                  <a:ext cx="263214" cy="276999"/>
                </a:xfrm>
                <a:prstGeom prst="rect">
                  <a:avLst/>
                </a:prstGeom>
              </p:spPr>
              <p:txBody>
                <a:bodyPr wrap="none">
                  <a:spAutoFit/>
                </a:bodyPr>
                <a:lstStyle/>
                <a:p>
                  <a:r>
                    <a:rPr lang="en-US" sz="1200" dirty="0">
                      <a:solidFill>
                        <a:schemeClr val="bg1"/>
                      </a:solidFill>
                    </a:rPr>
                    <a:t>9</a:t>
                  </a:r>
                  <a:endParaRPr lang="en-US" dirty="0">
                    <a:solidFill>
                      <a:schemeClr val="bg1"/>
                    </a:solidFill>
                  </a:endParaRPr>
                </a:p>
              </p:txBody>
            </p:sp>
          </p:grpSp>
          <p:sp>
            <p:nvSpPr>
              <p:cNvPr id="11" name="Rectangle 10"/>
              <p:cNvSpPr/>
              <p:nvPr/>
            </p:nvSpPr>
            <p:spPr>
              <a:xfrm>
                <a:off x="6073800" y="2506144"/>
                <a:ext cx="263214" cy="276999"/>
              </a:xfrm>
              <a:prstGeom prst="rect">
                <a:avLst/>
              </a:prstGeom>
            </p:spPr>
            <p:txBody>
              <a:bodyPr wrap="none">
                <a:spAutoFit/>
              </a:bodyPr>
              <a:lstStyle/>
              <a:p>
                <a:r>
                  <a:rPr lang="en-US" sz="1200" dirty="0">
                    <a:solidFill>
                      <a:schemeClr val="bg1"/>
                    </a:solidFill>
                  </a:rPr>
                  <a:t>8</a:t>
                </a:r>
                <a:endParaRPr lang="en-US" dirty="0">
                  <a:solidFill>
                    <a:schemeClr val="bg1"/>
                  </a:solidFill>
                </a:endParaRPr>
              </a:p>
            </p:txBody>
          </p:sp>
        </p:grpSp>
        <p:sp>
          <p:nvSpPr>
            <p:cNvPr id="9" name="Rectangle 8"/>
            <p:cNvSpPr/>
            <p:nvPr/>
          </p:nvSpPr>
          <p:spPr>
            <a:xfrm>
              <a:off x="5433066" y="2506144"/>
              <a:ext cx="184731" cy="369332"/>
            </a:xfrm>
            <a:prstGeom prst="rect">
              <a:avLst/>
            </a:prstGeom>
          </p:spPr>
          <p:txBody>
            <a:bodyPr wrap="none">
              <a:spAutoFit/>
            </a:bodyPr>
            <a:lstStyle/>
            <a:p>
              <a:endParaRPr lang="en-US" dirty="0">
                <a:solidFill>
                  <a:schemeClr val="bg1"/>
                </a:solidFill>
              </a:endParaRPr>
            </a:p>
          </p:txBody>
        </p:sp>
      </p:grpSp>
      <p:sp>
        <p:nvSpPr>
          <p:cNvPr id="20" name="Rounded Rectangle 19"/>
          <p:cNvSpPr/>
          <p:nvPr/>
        </p:nvSpPr>
        <p:spPr>
          <a:xfrm>
            <a:off x="7160288" y="1518500"/>
            <a:ext cx="2070339" cy="298760"/>
          </a:xfrm>
          <a:prstGeom prst="roundRect">
            <a:avLst/>
          </a:prstGeom>
          <a:noFill/>
          <a:ln w="38100">
            <a:solidFill>
              <a:srgbClr val="F580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2906930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5F76CD2-F362-BE4A-BA6F-99649FF76481}" type="slidenum">
              <a:rPr lang="en-US" smtClean="0"/>
              <a:pPr/>
              <a:t>7</a:t>
            </a:fld>
            <a:endParaRPr lang="en-US" dirty="0"/>
          </a:p>
        </p:txBody>
      </p:sp>
      <p:sp>
        <p:nvSpPr>
          <p:cNvPr id="2" name="Title 1"/>
          <p:cNvSpPr>
            <a:spLocks noGrp="1"/>
          </p:cNvSpPr>
          <p:nvPr>
            <p:ph type="title"/>
          </p:nvPr>
        </p:nvSpPr>
        <p:spPr/>
        <p:txBody>
          <a:bodyPr>
            <a:normAutofit fontScale="90000"/>
          </a:bodyPr>
          <a:lstStyle/>
          <a:p>
            <a:r>
              <a:rPr lang="en-US" dirty="0"/>
              <a:t>Provider Filter</a:t>
            </a:r>
          </a:p>
        </p:txBody>
      </p:sp>
      <p:pic>
        <p:nvPicPr>
          <p:cNvPr id="8" name="Content Placeholder 7"/>
          <p:cNvPicPr>
            <a:picLocks noGrp="1" noChangeAspect="1"/>
          </p:cNvPicPr>
          <p:nvPr>
            <p:ph idx="1"/>
          </p:nvPr>
        </p:nvPicPr>
        <p:blipFill>
          <a:blip r:embed="rId3"/>
          <a:stretch>
            <a:fillRect/>
          </a:stretch>
        </p:blipFill>
        <p:spPr>
          <a:xfrm>
            <a:off x="722518" y="1204913"/>
            <a:ext cx="10546939" cy="4972050"/>
          </a:xfrm>
          <a:prstGeom prst="rect">
            <a:avLst/>
          </a:prstGeom>
        </p:spPr>
      </p:pic>
      <p:sp>
        <p:nvSpPr>
          <p:cNvPr id="3" name="Footer Placeholder 2"/>
          <p:cNvSpPr>
            <a:spLocks noGrp="1"/>
          </p:cNvSpPr>
          <p:nvPr>
            <p:ph type="ftr" sz="quarter" idx="4294967295"/>
          </p:nvPr>
        </p:nvSpPr>
        <p:spPr>
          <a:xfrm>
            <a:off x="0" y="6599238"/>
            <a:ext cx="3860800" cy="365125"/>
          </a:xfrm>
        </p:spPr>
        <p:txBody>
          <a:bodyPr/>
          <a:lstStyle/>
          <a:p>
            <a:r>
              <a:rPr lang="en-US"/>
              <a:t>© 2019 Casenet Confidential</a:t>
            </a:r>
            <a:endParaRPr lang="en-US" dirty="0"/>
          </a:p>
        </p:txBody>
      </p:sp>
      <p:cxnSp>
        <p:nvCxnSpPr>
          <p:cNvPr id="10" name="Straight Arrow Connector 9"/>
          <p:cNvCxnSpPr/>
          <p:nvPr/>
        </p:nvCxnSpPr>
        <p:spPr>
          <a:xfrm flipH="1">
            <a:off x="6183630" y="471506"/>
            <a:ext cx="1531620" cy="991534"/>
          </a:xfrm>
          <a:prstGeom prst="straightConnector1">
            <a:avLst/>
          </a:prstGeom>
          <a:ln w="57150">
            <a:tailEnd type="triangle"/>
          </a:ln>
        </p:spPr>
        <p:style>
          <a:lnRef idx="2">
            <a:schemeClr val="accent3"/>
          </a:lnRef>
          <a:fillRef idx="0">
            <a:schemeClr val="accent3"/>
          </a:fillRef>
          <a:effectRef idx="1">
            <a:schemeClr val="accent3"/>
          </a:effectRef>
          <a:fontRef idx="minor">
            <a:schemeClr val="tx1"/>
          </a:fontRef>
        </p:style>
      </p:cxnSp>
      <p:sp>
        <p:nvSpPr>
          <p:cNvPr id="7"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94164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55F76CD2-F362-BE4A-BA6F-99649FF76481}" type="slidenum">
              <a:rPr lang="en-US" smtClean="0"/>
              <a:pPr/>
              <a:t>8</a:t>
            </a:fld>
            <a:endParaRPr lang="en-US" dirty="0"/>
          </a:p>
        </p:txBody>
      </p:sp>
      <p:sp>
        <p:nvSpPr>
          <p:cNvPr id="2" name="Title 1"/>
          <p:cNvSpPr>
            <a:spLocks noGrp="1"/>
          </p:cNvSpPr>
          <p:nvPr>
            <p:ph type="title"/>
          </p:nvPr>
        </p:nvSpPr>
        <p:spPr/>
        <p:txBody>
          <a:bodyPr>
            <a:normAutofit fontScale="90000"/>
          </a:bodyPr>
          <a:lstStyle/>
          <a:p>
            <a:r>
              <a:rPr lang="en-US" dirty="0"/>
              <a:t>Dashboard - Provider Filter </a:t>
            </a:r>
            <a:r>
              <a:rPr lang="en-US" dirty="0">
                <a:solidFill>
                  <a:srgbClr val="92D050"/>
                </a:solidFill>
              </a:rPr>
              <a:t>Green</a:t>
            </a:r>
          </a:p>
        </p:txBody>
      </p:sp>
      <p:sp>
        <p:nvSpPr>
          <p:cNvPr id="3" name="Footer Placeholder 2"/>
          <p:cNvSpPr>
            <a:spLocks noGrp="1"/>
          </p:cNvSpPr>
          <p:nvPr>
            <p:ph type="ftr" sz="quarter" idx="4294967295"/>
          </p:nvPr>
        </p:nvSpPr>
        <p:spPr>
          <a:xfrm>
            <a:off x="0" y="6599238"/>
            <a:ext cx="3860800" cy="365125"/>
          </a:xfrm>
        </p:spPr>
        <p:txBody>
          <a:bodyPr/>
          <a:lstStyle/>
          <a:p>
            <a:r>
              <a:rPr lang="en-US"/>
              <a:t>© 2019 Casenet Confidential</a:t>
            </a:r>
            <a:endParaRPr lang="en-US" dirty="0"/>
          </a:p>
        </p:txBody>
      </p:sp>
      <p:pic>
        <p:nvPicPr>
          <p:cNvPr id="29" name="Picture 28"/>
          <p:cNvPicPr>
            <a:picLocks noChangeAspect="1"/>
          </p:cNvPicPr>
          <p:nvPr/>
        </p:nvPicPr>
        <p:blipFill rotWithShape="1">
          <a:blip r:embed="rId3"/>
          <a:srcRect l="18099" b="90532"/>
          <a:stretch/>
        </p:blipFill>
        <p:spPr>
          <a:xfrm>
            <a:off x="2964522" y="1070779"/>
            <a:ext cx="7082861" cy="736379"/>
          </a:xfrm>
          <a:prstGeom prst="rect">
            <a:avLst/>
          </a:prstGeom>
          <a:ln>
            <a:solidFill>
              <a:schemeClr val="tx1"/>
            </a:solidFill>
          </a:ln>
        </p:spPr>
      </p:pic>
      <p:pic>
        <p:nvPicPr>
          <p:cNvPr id="30" name="Picture 29"/>
          <p:cNvPicPr>
            <a:picLocks noChangeAspect="1"/>
          </p:cNvPicPr>
          <p:nvPr/>
        </p:nvPicPr>
        <p:blipFill rotWithShape="1">
          <a:blip r:embed="rId3"/>
          <a:srcRect l="18099" t="39791"/>
          <a:stretch/>
        </p:blipFill>
        <p:spPr>
          <a:xfrm>
            <a:off x="2964522" y="1807158"/>
            <a:ext cx="7082861" cy="4682670"/>
          </a:xfrm>
          <a:prstGeom prst="rect">
            <a:avLst/>
          </a:prstGeom>
          <a:ln>
            <a:solidFill>
              <a:schemeClr val="tx1"/>
            </a:solidFill>
          </a:ln>
        </p:spPr>
      </p:pic>
      <p:sp>
        <p:nvSpPr>
          <p:cNvPr id="8"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31941341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55F76CD2-F362-BE4A-BA6F-99649FF76481}" type="slidenum">
              <a:rPr lang="en-US" smtClean="0"/>
              <a:pPr/>
              <a:t>9</a:t>
            </a:fld>
            <a:endParaRPr lang="en-US" dirty="0"/>
          </a:p>
        </p:txBody>
      </p:sp>
      <p:sp>
        <p:nvSpPr>
          <p:cNvPr id="4" name="Title 3"/>
          <p:cNvSpPr>
            <a:spLocks noGrp="1"/>
          </p:cNvSpPr>
          <p:nvPr>
            <p:ph type="title"/>
          </p:nvPr>
        </p:nvSpPr>
        <p:spPr/>
        <p:txBody>
          <a:bodyPr>
            <a:normAutofit fontScale="90000"/>
          </a:bodyPr>
          <a:lstStyle/>
          <a:p>
            <a:r>
              <a:rPr lang="en-US" dirty="0"/>
              <a:t>Authorization Summary Screen Results</a:t>
            </a:r>
          </a:p>
        </p:txBody>
      </p:sp>
      <p:pic>
        <p:nvPicPr>
          <p:cNvPr id="9" name="Content Placeholder 8"/>
          <p:cNvPicPr>
            <a:picLocks noGrp="1" noChangeAspect="1"/>
          </p:cNvPicPr>
          <p:nvPr>
            <p:ph idx="1"/>
          </p:nvPr>
        </p:nvPicPr>
        <p:blipFill>
          <a:blip r:embed="rId3"/>
          <a:stretch>
            <a:fillRect/>
          </a:stretch>
        </p:blipFill>
        <p:spPr>
          <a:xfrm>
            <a:off x="1358400" y="2463979"/>
            <a:ext cx="8283658" cy="3177815"/>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4"/>
          <a:stretch>
            <a:fillRect/>
          </a:stretch>
        </p:blipFill>
        <p:spPr>
          <a:xfrm>
            <a:off x="6077776" y="1208168"/>
            <a:ext cx="5438421" cy="10157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Picture 7"/>
          <p:cNvPicPr>
            <a:picLocks noChangeAspect="1"/>
          </p:cNvPicPr>
          <p:nvPr/>
        </p:nvPicPr>
        <p:blipFill rotWithShape="1">
          <a:blip r:embed="rId5"/>
          <a:srcRect l="577" t="12653"/>
          <a:stretch/>
        </p:blipFill>
        <p:spPr>
          <a:xfrm>
            <a:off x="4748976" y="2090023"/>
            <a:ext cx="6690103" cy="2026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5659135" y="4490484"/>
            <a:ext cx="1499304" cy="311613"/>
          </a:xfrm>
          <a:prstGeom prst="roundRect">
            <a:avLst/>
          </a:prstGeom>
          <a:noFill/>
          <a:ln w="38100"/>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Footer Placeholder 2"/>
          <p:cNvSpPr>
            <a:spLocks noGrp="1"/>
          </p:cNvSpPr>
          <p:nvPr>
            <p:ph type="ftr" sz="quarter" idx="3"/>
          </p:nvPr>
        </p:nvSpPr>
        <p:spPr>
          <a:xfrm>
            <a:off x="4165600" y="6321664"/>
            <a:ext cx="3860800" cy="365125"/>
          </a:xfrm>
        </p:spPr>
        <p:txBody>
          <a:bodyPr/>
          <a:lstStyle/>
          <a:p>
            <a:r>
              <a:rPr lang="en-US"/>
              <a:t>© 2019 Casenet Confidential</a:t>
            </a:r>
            <a:endParaRPr lang="en-US" dirty="0"/>
          </a:p>
        </p:txBody>
      </p:sp>
    </p:spTree>
    <p:extLst>
      <p:ext uri="{BB962C8B-B14F-4D97-AF65-F5344CB8AC3E}">
        <p14:creationId xmlns:p14="http://schemas.microsoft.com/office/powerpoint/2010/main" val="1183482107"/>
      </p:ext>
    </p:extLst>
  </p:cSld>
  <p:clrMapOvr>
    <a:masterClrMapping/>
  </p:clrMapOvr>
</p:sld>
</file>

<file path=ppt/theme/theme1.xml><?xml version="1.0" encoding="utf-8"?>
<a:theme xmlns:a="http://schemas.openxmlformats.org/drawingml/2006/main" name="2019_Standard_NEW_Casenet">
  <a:themeElements>
    <a:clrScheme name="Casenet">
      <a:dk1>
        <a:srgbClr val="162934"/>
      </a:dk1>
      <a:lt1>
        <a:sysClr val="window" lastClr="FFFFFF"/>
      </a:lt1>
      <a:dk2>
        <a:srgbClr val="004F5A"/>
      </a:dk2>
      <a:lt2>
        <a:srgbClr val="E7E6E6"/>
      </a:lt2>
      <a:accent1>
        <a:srgbClr val="004F5A"/>
      </a:accent1>
      <a:accent2>
        <a:srgbClr val="004F5A"/>
      </a:accent2>
      <a:accent3>
        <a:srgbClr val="F58025"/>
      </a:accent3>
      <a:accent4>
        <a:srgbClr val="B9AB96"/>
      </a:accent4>
      <a:accent5>
        <a:srgbClr val="92A5A4"/>
      </a:accent5>
      <a:accent6>
        <a:srgbClr val="887E6E"/>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29972CF-E5DD-426B-B2DC-1FB5758AC4A6}" vid="{DEC708C4-0ED8-44DF-92AB-4EFB6AE7EC70}"/>
    </a:ext>
  </a:extLst>
</a:theme>
</file>

<file path=ppt/theme/theme2.xml><?xml version="1.0" encoding="utf-8"?>
<a:theme xmlns:a="http://schemas.openxmlformats.org/drawingml/2006/main" name="1_2019_Standard_NEW_Casenet">
  <a:themeElements>
    <a:clrScheme name="Casenet">
      <a:dk1>
        <a:srgbClr val="162934"/>
      </a:dk1>
      <a:lt1>
        <a:sysClr val="window" lastClr="FFFFFF"/>
      </a:lt1>
      <a:dk2>
        <a:srgbClr val="004F5A"/>
      </a:dk2>
      <a:lt2>
        <a:srgbClr val="E7E6E6"/>
      </a:lt2>
      <a:accent1>
        <a:srgbClr val="004F5A"/>
      </a:accent1>
      <a:accent2>
        <a:srgbClr val="004F5A"/>
      </a:accent2>
      <a:accent3>
        <a:srgbClr val="F58025"/>
      </a:accent3>
      <a:accent4>
        <a:srgbClr val="B9AB96"/>
      </a:accent4>
      <a:accent5>
        <a:srgbClr val="92A5A4"/>
      </a:accent5>
      <a:accent6>
        <a:srgbClr val="887E6E"/>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29972CF-E5DD-426B-B2DC-1FB5758AC4A6}" vid="{DEC708C4-0ED8-44DF-92AB-4EFB6AE7EC70}"/>
    </a:ext>
  </a:extLst>
</a:theme>
</file>

<file path=ppt/theme/theme3.xml><?xml version="1.0" encoding="utf-8"?>
<a:theme xmlns:a="http://schemas.openxmlformats.org/drawingml/2006/main" name="2_2019_Standard_NEW_Casenet">
  <a:themeElements>
    <a:clrScheme name="Casenet">
      <a:dk1>
        <a:srgbClr val="162934"/>
      </a:dk1>
      <a:lt1>
        <a:sysClr val="window" lastClr="FFFFFF"/>
      </a:lt1>
      <a:dk2>
        <a:srgbClr val="004F5A"/>
      </a:dk2>
      <a:lt2>
        <a:srgbClr val="E7E6E6"/>
      </a:lt2>
      <a:accent1>
        <a:srgbClr val="004F5A"/>
      </a:accent1>
      <a:accent2>
        <a:srgbClr val="004F5A"/>
      </a:accent2>
      <a:accent3>
        <a:srgbClr val="F58025"/>
      </a:accent3>
      <a:accent4>
        <a:srgbClr val="B9AB96"/>
      </a:accent4>
      <a:accent5>
        <a:srgbClr val="92A5A4"/>
      </a:accent5>
      <a:accent6>
        <a:srgbClr val="887E6E"/>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529972CF-E5DD-426B-B2DC-1FB5758AC4A6}" vid="{DEC708C4-0ED8-44DF-92AB-4EFB6AE7EC70}"/>
    </a:ext>
  </a:extLst>
</a:theme>
</file>

<file path=ppt/theme/theme4.xml><?xml version="1.0" encoding="utf-8"?>
<a:theme xmlns:a="http://schemas.openxmlformats.org/drawingml/2006/main" name="2019_Widescreen_v2_Casenet">
  <a:themeElements>
    <a:clrScheme name="Casenet">
      <a:dk1>
        <a:srgbClr val="162934"/>
      </a:dk1>
      <a:lt1>
        <a:sysClr val="window" lastClr="FFFFFF"/>
      </a:lt1>
      <a:dk2>
        <a:srgbClr val="004F5A"/>
      </a:dk2>
      <a:lt2>
        <a:srgbClr val="E7E6E6"/>
      </a:lt2>
      <a:accent1>
        <a:srgbClr val="004F5A"/>
      </a:accent1>
      <a:accent2>
        <a:srgbClr val="004F5A"/>
      </a:accent2>
      <a:accent3>
        <a:srgbClr val="F58025"/>
      </a:accent3>
      <a:accent4>
        <a:srgbClr val="B9AB96"/>
      </a:accent4>
      <a:accent5>
        <a:srgbClr val="92A5A4"/>
      </a:accent5>
      <a:accent6>
        <a:srgbClr val="887E6E"/>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B1E0F06E-BDF9-462D-A891-9B0BD6407507}" vid="{C7A7FE92-ECBA-422A-984F-DBF04D0C892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F5A5ADD8A9004C9C4429EC44DEF296" ma:contentTypeVersion="2" ma:contentTypeDescription="Create a new document." ma:contentTypeScope="" ma:versionID="3495dfb23993e5dfa3b384a50c8faab6">
  <xsd:schema xmlns:xsd="http://www.w3.org/2001/XMLSchema" xmlns:xs="http://www.w3.org/2001/XMLSchema" xmlns:p="http://schemas.microsoft.com/office/2006/metadata/properties" xmlns:ns1="http://schemas.microsoft.com/sharepoint/v3" xmlns:ns2="abadada0-337f-41f6-b088-23dc8b5adc32" targetNamespace="http://schemas.microsoft.com/office/2006/metadata/properties" ma:root="true" ma:fieldsID="88ebe5fd23b176c31857a4a786fb7853" ns1:_="" ns2:_="">
    <xsd:import namespace="http://schemas.microsoft.com/sharepoint/v3"/>
    <xsd:import namespace="abadada0-337f-41f6-b088-23dc8b5adc32"/>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badada0-337f-41f6-b088-23dc8b5adc32" elementFormDefault="qualified">
    <xsd:import namespace="http://schemas.microsoft.com/office/2006/documentManagement/types"/>
    <xsd:import namespace="http://schemas.microsoft.com/office/infopath/2007/PartnerControls"/>
    <xsd:element name="category" ma:index="10" nillable="true" ma:displayName="category" ma:format="RadioButtons" ma:internalName="category">
      <xsd:simpleType>
        <xsd:restriction base="dms:Choice">
          <xsd:enumeration value="Status Report"/>
          <xsd:enumeration value="Training Material"/>
          <xsd:enumeration value="Video"/>
          <xsd:enumeration value="Functional Team Meeting Notes"/>
          <xsd:enumeration value="RAID Notes"/>
          <xsd:enumeration value="Question and Answ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abadada0-337f-41f6-b088-23dc8b5adc32">Training Material</category>
  </documentManagement>
</p:properties>
</file>

<file path=customXml/itemProps1.xml><?xml version="1.0" encoding="utf-8"?>
<ds:datastoreItem xmlns:ds="http://schemas.openxmlformats.org/officeDocument/2006/customXml" ds:itemID="{1735C3B1-3697-408A-9831-ABE487D28E7D}"/>
</file>

<file path=customXml/itemProps2.xml><?xml version="1.0" encoding="utf-8"?>
<ds:datastoreItem xmlns:ds="http://schemas.openxmlformats.org/officeDocument/2006/customXml" ds:itemID="{82B25091-9215-493D-BA3D-F647FFB3B341}"/>
</file>

<file path=customXml/itemProps3.xml><?xml version="1.0" encoding="utf-8"?>
<ds:datastoreItem xmlns:ds="http://schemas.openxmlformats.org/officeDocument/2006/customXml" ds:itemID="{580F9637-B9DC-4A07-AADB-EBCBC1ABF4F9}"/>
</file>

<file path=docProps/app.xml><?xml version="1.0" encoding="utf-8"?>
<Properties xmlns="http://schemas.openxmlformats.org/officeDocument/2006/extended-properties" xmlns:vt="http://schemas.openxmlformats.org/officeDocument/2006/docPropsVTypes">
  <Template/>
  <TotalTime>14481</TotalTime>
  <Words>1605</Words>
  <Application>Microsoft Office PowerPoint</Application>
  <PresentationFormat>Widescreen</PresentationFormat>
  <Paragraphs>242</Paragraphs>
  <Slides>33</Slides>
  <Notes>33</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33</vt:i4>
      </vt:variant>
    </vt:vector>
  </HeadingPairs>
  <TitlesOfParts>
    <vt:vector size="41" baseType="lpstr">
      <vt:lpstr>Arial</vt:lpstr>
      <vt:lpstr>Calibri</vt:lpstr>
      <vt:lpstr>Wingdings</vt:lpstr>
      <vt:lpstr>Wingdings 3</vt:lpstr>
      <vt:lpstr>2019_Standard_NEW_Casenet</vt:lpstr>
      <vt:lpstr>1_2019_Standard_NEW_Casenet</vt:lpstr>
      <vt:lpstr>2_2019_Standard_NEW_Casenet</vt:lpstr>
      <vt:lpstr>2019_Widescreen_v2_Casenet</vt:lpstr>
      <vt:lpstr>TruCare ProAuth 8.0   </vt:lpstr>
      <vt:lpstr>Who Uses TruCare ProAuth?</vt:lpstr>
      <vt:lpstr>TruCare ProAuth Dashboard</vt:lpstr>
      <vt:lpstr>Dashboard Handout</vt:lpstr>
      <vt:lpstr>Pop up Blockers</vt:lpstr>
      <vt:lpstr>Dashboard Provider Filter - Grey</vt:lpstr>
      <vt:lpstr>Provider Filter</vt:lpstr>
      <vt:lpstr>Dashboard - Provider Filter Green</vt:lpstr>
      <vt:lpstr>Authorization Summary Screen Results</vt:lpstr>
      <vt:lpstr>Dashboard - Filtering Authorizations Summary Table</vt:lpstr>
      <vt:lpstr>Dashboard - Navigation Pane</vt:lpstr>
      <vt:lpstr>Dashboard - Authorization Summary</vt:lpstr>
      <vt:lpstr>View Auth Details</vt:lpstr>
      <vt:lpstr>View Auth Details Scroll</vt:lpstr>
      <vt:lpstr>View Auth Details Print</vt:lpstr>
      <vt:lpstr>Printing Authorization Summary </vt:lpstr>
      <vt:lpstr>TruCare ProAuth-Member Search</vt:lpstr>
      <vt:lpstr>TruCare ProAuth-Authorization Summary</vt:lpstr>
      <vt:lpstr>Member Summary</vt:lpstr>
      <vt:lpstr>Member Search</vt:lpstr>
      <vt:lpstr>Creating an Authorization</vt:lpstr>
      <vt:lpstr>Creating an Inpatient Authorization</vt:lpstr>
      <vt:lpstr>Member Not Eligible</vt:lpstr>
      <vt:lpstr>Out of Network</vt:lpstr>
      <vt:lpstr>Primary Diagnosis</vt:lpstr>
      <vt:lpstr>Pre Screen Messaging</vt:lpstr>
      <vt:lpstr>Authorization Details</vt:lpstr>
      <vt:lpstr>Submit Authorization </vt:lpstr>
      <vt:lpstr>Messages and Slider</vt:lpstr>
      <vt:lpstr>Creating a Service/Procedure Authorization</vt:lpstr>
      <vt:lpstr>Creating a Service and Procedure Auth</vt:lpstr>
      <vt:lpstr>Creating a Service/Procedure Authorization</vt:lpstr>
      <vt:lpstr>Removing Before Submit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Edit Master Title Style</dc:title>
  <dc:creator>Phaedra D'Ambrosio</dc:creator>
  <cp:lastModifiedBy>Andrea Pettit</cp:lastModifiedBy>
  <cp:revision>398</cp:revision>
  <cp:lastPrinted>2019-07-08T12:29:22Z</cp:lastPrinted>
  <dcterms:created xsi:type="dcterms:W3CDTF">2017-08-30T19:28:05Z</dcterms:created>
  <dcterms:modified xsi:type="dcterms:W3CDTF">2020-07-15T20:46:23Z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0x010100C5F5A5ADD8A9004C9C4429EC44DEF296</vt:lpwstr>
  </property>
</Properties>
</file>