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72" r:id="rId2"/>
    <p:sldId id="279" r:id="rId3"/>
    <p:sldId id="280" r:id="rId4"/>
    <p:sldId id="281" r:id="rId5"/>
    <p:sldId id="282" r:id="rId6"/>
    <p:sldId id="275"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A7818A-03B0-6B1F-7A3A-293A5D2840CC}" name="Jeff Smagula" initials="JS" userId="S::jeff.smagula@martinspoint.org::abf49270-69c7-491c-80b8-7abbe278ef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C42"/>
    <a:srgbClr val="CECECE"/>
    <a:srgbClr val="D9D9D9"/>
    <a:srgbClr val="F8F8F8"/>
    <a:srgbClr val="F9F9F9"/>
    <a:srgbClr val="3D3D3E"/>
    <a:srgbClr val="49CAB6"/>
    <a:srgbClr val="004E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8"/>
    <p:restoredTop sz="94683"/>
  </p:normalViewPr>
  <p:slideViewPr>
    <p:cSldViewPr snapToGrid="0" snapToObjects="1">
      <p:cViewPr varScale="1">
        <p:scale>
          <a:sx n="106" d="100"/>
          <a:sy n="106" d="100"/>
        </p:scale>
        <p:origin x="774" y="96"/>
      </p:cViewPr>
      <p:guideLst>
        <p:guide orient="horz" pos="2160"/>
        <p:guide pos="3864"/>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D468C8-DFBC-4EF4-B7FC-3D83A6162FB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F2C75EC-C687-465E-AFB1-AF5425D241F1}">
      <dgm:prSet phldrT="[Text]" custT="1"/>
      <dgm:spPr/>
      <dgm:t>
        <a:bodyPr/>
        <a:lstStyle/>
        <a:p>
          <a:r>
            <a:rPr lang="en-US" sz="3400" dirty="0"/>
            <a:t> </a:t>
          </a:r>
          <a:r>
            <a:rPr lang="en-US" sz="2800" dirty="0"/>
            <a:t>6.7 million adults aged 20 and over in the U.S. have heart failure.</a:t>
          </a:r>
          <a:endParaRPr lang="en-US" sz="3400" dirty="0"/>
        </a:p>
      </dgm:t>
    </dgm:pt>
    <dgm:pt modelId="{D2942CAD-C6AA-446F-9C57-D9F0BFC4DD3F}" type="parTrans" cxnId="{D468FAE0-01DF-4D56-AB4B-4FAE2984CDD4}">
      <dgm:prSet/>
      <dgm:spPr/>
      <dgm:t>
        <a:bodyPr/>
        <a:lstStyle/>
        <a:p>
          <a:endParaRPr lang="en-US"/>
        </a:p>
      </dgm:t>
    </dgm:pt>
    <dgm:pt modelId="{EEAEDC43-DC3E-4B93-A502-4E6822E72566}" type="sibTrans" cxnId="{D468FAE0-01DF-4D56-AB4B-4FAE2984CDD4}">
      <dgm:prSet/>
      <dgm:spPr/>
      <dgm:t>
        <a:bodyPr/>
        <a:lstStyle/>
        <a:p>
          <a:endParaRPr lang="en-US"/>
        </a:p>
      </dgm:t>
    </dgm:pt>
    <dgm:pt modelId="{54D43C7B-A98E-4D51-B1BB-7567832CBC33}">
      <dgm:prSet phldrT="[Text]" custT="1"/>
      <dgm:spPr/>
      <dgm:t>
        <a:bodyPr/>
        <a:lstStyle/>
        <a:p>
          <a:r>
            <a:rPr lang="en-US" sz="2800" dirty="0">
              <a:solidFill>
                <a:schemeClr val="bg1"/>
              </a:solidFill>
              <a:latin typeface="Helvetica" panose="020B0604020202020204" pitchFamily="34" charset="0"/>
              <a:cs typeface="Helvetica" panose="020B0604020202020204" pitchFamily="34" charset="0"/>
            </a:rPr>
            <a:t>Responsible for 13.9% of all causes of death in 2022.</a:t>
          </a:r>
          <a:endParaRPr lang="en-US" sz="2800" dirty="0">
            <a:solidFill>
              <a:schemeClr val="bg1"/>
            </a:solidFill>
          </a:endParaRPr>
        </a:p>
      </dgm:t>
    </dgm:pt>
    <dgm:pt modelId="{B26D8401-CF6B-4FFF-BD53-E56E467B649E}" type="parTrans" cxnId="{4150B0D3-EED7-44B8-BF8A-91FD33EA8150}">
      <dgm:prSet/>
      <dgm:spPr/>
      <dgm:t>
        <a:bodyPr/>
        <a:lstStyle/>
        <a:p>
          <a:endParaRPr lang="en-US"/>
        </a:p>
      </dgm:t>
    </dgm:pt>
    <dgm:pt modelId="{EF964BC2-F7FA-4BF0-B682-A460EBB54984}" type="sibTrans" cxnId="{4150B0D3-EED7-44B8-BF8A-91FD33EA8150}">
      <dgm:prSet/>
      <dgm:spPr/>
      <dgm:t>
        <a:bodyPr/>
        <a:lstStyle/>
        <a:p>
          <a:endParaRPr lang="en-US"/>
        </a:p>
      </dgm:t>
    </dgm:pt>
    <dgm:pt modelId="{A2F2A67C-F045-4924-9BCF-A5EB58B03876}">
      <dgm:prSet custT="1"/>
      <dgm:spPr/>
      <dgm:t>
        <a:bodyPr/>
        <a:lstStyle/>
        <a:p>
          <a:r>
            <a:rPr lang="en-US" sz="2800" dirty="0">
              <a:solidFill>
                <a:srgbClr val="F8F8F8"/>
              </a:solidFill>
            </a:rPr>
            <a:t>The national cost of heart failure in the U.S. </a:t>
          </a:r>
          <a:r>
            <a:rPr lang="en-US" sz="2800" b="0" i="0" dirty="0">
              <a:solidFill>
                <a:srgbClr val="F8F8F8"/>
              </a:solidFill>
              <a:effectLst/>
              <a:latin typeface="Helvetica" panose="020B0604020202020204" pitchFamily="34" charset="0"/>
              <a:cs typeface="Helvetica" panose="020B0604020202020204" pitchFamily="34" charset="0"/>
            </a:rPr>
            <a:t>was $30.7 billion in 2012.</a:t>
          </a:r>
          <a:endParaRPr lang="en-US" sz="2800" dirty="0">
            <a:solidFill>
              <a:srgbClr val="F8F8F8"/>
            </a:solidFill>
          </a:endParaRPr>
        </a:p>
      </dgm:t>
    </dgm:pt>
    <dgm:pt modelId="{E3A38675-8FF9-4181-9FF9-F8151CCAD4D4}" type="parTrans" cxnId="{0F8BEF2D-F31E-4DD8-B62C-C18B59703B6C}">
      <dgm:prSet/>
      <dgm:spPr/>
      <dgm:t>
        <a:bodyPr/>
        <a:lstStyle/>
        <a:p>
          <a:endParaRPr lang="en-US"/>
        </a:p>
      </dgm:t>
    </dgm:pt>
    <dgm:pt modelId="{9B3F6008-9ADE-4075-8509-2C6A27DA4F7F}" type="sibTrans" cxnId="{0F8BEF2D-F31E-4DD8-B62C-C18B59703B6C}">
      <dgm:prSet/>
      <dgm:spPr/>
      <dgm:t>
        <a:bodyPr/>
        <a:lstStyle/>
        <a:p>
          <a:endParaRPr lang="en-US"/>
        </a:p>
      </dgm:t>
    </dgm:pt>
    <dgm:pt modelId="{38D2231C-C435-4076-AB7C-598CBF2BBAC3}" type="pres">
      <dgm:prSet presAssocID="{93D468C8-DFBC-4EF4-B7FC-3D83A6162FBC}" presName="linear" presStyleCnt="0">
        <dgm:presLayoutVars>
          <dgm:dir/>
          <dgm:animLvl val="lvl"/>
          <dgm:resizeHandles val="exact"/>
        </dgm:presLayoutVars>
      </dgm:prSet>
      <dgm:spPr/>
    </dgm:pt>
    <dgm:pt modelId="{F67D81E2-072B-4653-9C2F-6968D793A9F7}" type="pres">
      <dgm:prSet presAssocID="{4F2C75EC-C687-465E-AFB1-AF5425D241F1}" presName="parentLin" presStyleCnt="0"/>
      <dgm:spPr/>
    </dgm:pt>
    <dgm:pt modelId="{40551F37-CFEA-46D7-8BCA-5DD951834F5A}" type="pres">
      <dgm:prSet presAssocID="{4F2C75EC-C687-465E-AFB1-AF5425D241F1}" presName="parentLeftMargin" presStyleLbl="node1" presStyleIdx="0" presStyleCnt="3"/>
      <dgm:spPr/>
    </dgm:pt>
    <dgm:pt modelId="{9E124E3E-A389-4F7C-9E68-E5406801E1D7}" type="pres">
      <dgm:prSet presAssocID="{4F2C75EC-C687-465E-AFB1-AF5425D241F1}" presName="parentText" presStyleLbl="node1" presStyleIdx="0" presStyleCnt="3">
        <dgm:presLayoutVars>
          <dgm:chMax val="0"/>
          <dgm:bulletEnabled val="1"/>
        </dgm:presLayoutVars>
      </dgm:prSet>
      <dgm:spPr/>
    </dgm:pt>
    <dgm:pt modelId="{EF25032C-CCD1-46D4-A545-B6BC76F370E8}" type="pres">
      <dgm:prSet presAssocID="{4F2C75EC-C687-465E-AFB1-AF5425D241F1}" presName="negativeSpace" presStyleCnt="0"/>
      <dgm:spPr/>
    </dgm:pt>
    <dgm:pt modelId="{5031247C-9227-4701-9CDA-FD3FE6958573}" type="pres">
      <dgm:prSet presAssocID="{4F2C75EC-C687-465E-AFB1-AF5425D241F1}" presName="childText" presStyleLbl="conFgAcc1" presStyleIdx="0" presStyleCnt="3">
        <dgm:presLayoutVars>
          <dgm:bulletEnabled val="1"/>
        </dgm:presLayoutVars>
      </dgm:prSet>
      <dgm:spPr/>
    </dgm:pt>
    <dgm:pt modelId="{616D799C-A7F2-4DAD-BCBA-60C8714498D2}" type="pres">
      <dgm:prSet presAssocID="{EEAEDC43-DC3E-4B93-A502-4E6822E72566}" presName="spaceBetweenRectangles" presStyleCnt="0"/>
      <dgm:spPr/>
    </dgm:pt>
    <dgm:pt modelId="{915B2659-C36D-4826-A66F-94B4F79F2DD3}" type="pres">
      <dgm:prSet presAssocID="{A2F2A67C-F045-4924-9BCF-A5EB58B03876}" presName="parentLin" presStyleCnt="0"/>
      <dgm:spPr/>
    </dgm:pt>
    <dgm:pt modelId="{10201B38-19C0-4758-8DE7-F9998DB77554}" type="pres">
      <dgm:prSet presAssocID="{A2F2A67C-F045-4924-9BCF-A5EB58B03876}" presName="parentLeftMargin" presStyleLbl="node1" presStyleIdx="0" presStyleCnt="3"/>
      <dgm:spPr/>
    </dgm:pt>
    <dgm:pt modelId="{099175E0-DE45-40C4-A988-97ADB87E8F78}" type="pres">
      <dgm:prSet presAssocID="{A2F2A67C-F045-4924-9BCF-A5EB58B03876}" presName="parentText" presStyleLbl="node1" presStyleIdx="1" presStyleCnt="3">
        <dgm:presLayoutVars>
          <dgm:chMax val="0"/>
          <dgm:bulletEnabled val="1"/>
        </dgm:presLayoutVars>
      </dgm:prSet>
      <dgm:spPr/>
    </dgm:pt>
    <dgm:pt modelId="{BA84D0AE-86C5-4F2A-A8AB-91AE811BC593}" type="pres">
      <dgm:prSet presAssocID="{A2F2A67C-F045-4924-9BCF-A5EB58B03876}" presName="negativeSpace" presStyleCnt="0"/>
      <dgm:spPr/>
    </dgm:pt>
    <dgm:pt modelId="{E895B105-E0E9-4209-873C-995EC3EC7E04}" type="pres">
      <dgm:prSet presAssocID="{A2F2A67C-F045-4924-9BCF-A5EB58B03876}" presName="childText" presStyleLbl="conFgAcc1" presStyleIdx="1" presStyleCnt="3">
        <dgm:presLayoutVars>
          <dgm:bulletEnabled val="1"/>
        </dgm:presLayoutVars>
      </dgm:prSet>
      <dgm:spPr/>
    </dgm:pt>
    <dgm:pt modelId="{D59B7C41-9765-4227-8371-F71FEF4F9F33}" type="pres">
      <dgm:prSet presAssocID="{9B3F6008-9ADE-4075-8509-2C6A27DA4F7F}" presName="spaceBetweenRectangles" presStyleCnt="0"/>
      <dgm:spPr/>
    </dgm:pt>
    <dgm:pt modelId="{6C96F7CB-3BD0-4A62-90EF-1EA454DFD6CE}" type="pres">
      <dgm:prSet presAssocID="{54D43C7B-A98E-4D51-B1BB-7567832CBC33}" presName="parentLin" presStyleCnt="0"/>
      <dgm:spPr/>
    </dgm:pt>
    <dgm:pt modelId="{FFDB3314-A7E3-4FA7-9C63-D40403B626D8}" type="pres">
      <dgm:prSet presAssocID="{54D43C7B-A98E-4D51-B1BB-7567832CBC33}" presName="parentLeftMargin" presStyleLbl="node1" presStyleIdx="1" presStyleCnt="3"/>
      <dgm:spPr/>
    </dgm:pt>
    <dgm:pt modelId="{CE2547BA-108D-491E-8791-E6FB4FE2B135}" type="pres">
      <dgm:prSet presAssocID="{54D43C7B-A98E-4D51-B1BB-7567832CBC33}" presName="parentText" presStyleLbl="node1" presStyleIdx="2" presStyleCnt="3">
        <dgm:presLayoutVars>
          <dgm:chMax val="0"/>
          <dgm:bulletEnabled val="1"/>
        </dgm:presLayoutVars>
      </dgm:prSet>
      <dgm:spPr/>
    </dgm:pt>
    <dgm:pt modelId="{F8D7D798-DD2E-425E-8727-A7333310471D}" type="pres">
      <dgm:prSet presAssocID="{54D43C7B-A98E-4D51-B1BB-7567832CBC33}" presName="negativeSpace" presStyleCnt="0"/>
      <dgm:spPr/>
    </dgm:pt>
    <dgm:pt modelId="{0C08A68B-86D5-4460-8A75-88590F4B28C7}" type="pres">
      <dgm:prSet presAssocID="{54D43C7B-A98E-4D51-B1BB-7567832CBC33}" presName="childText" presStyleLbl="conFgAcc1" presStyleIdx="2" presStyleCnt="3">
        <dgm:presLayoutVars>
          <dgm:bulletEnabled val="1"/>
        </dgm:presLayoutVars>
      </dgm:prSet>
      <dgm:spPr/>
    </dgm:pt>
  </dgm:ptLst>
  <dgm:cxnLst>
    <dgm:cxn modelId="{1F8CB728-3EAC-407C-B0D8-A9E08BBD9756}" type="presOf" srcId="{54D43C7B-A98E-4D51-B1BB-7567832CBC33}" destId="{FFDB3314-A7E3-4FA7-9C63-D40403B626D8}" srcOrd="0" destOrd="0" presId="urn:microsoft.com/office/officeart/2005/8/layout/list1"/>
    <dgm:cxn modelId="{0F8BEF2D-F31E-4DD8-B62C-C18B59703B6C}" srcId="{93D468C8-DFBC-4EF4-B7FC-3D83A6162FBC}" destId="{A2F2A67C-F045-4924-9BCF-A5EB58B03876}" srcOrd="1" destOrd="0" parTransId="{E3A38675-8FF9-4181-9FF9-F8151CCAD4D4}" sibTransId="{9B3F6008-9ADE-4075-8509-2C6A27DA4F7F}"/>
    <dgm:cxn modelId="{76005C33-5549-4735-A425-246363205BD4}" type="presOf" srcId="{93D468C8-DFBC-4EF4-B7FC-3D83A6162FBC}" destId="{38D2231C-C435-4076-AB7C-598CBF2BBAC3}" srcOrd="0" destOrd="0" presId="urn:microsoft.com/office/officeart/2005/8/layout/list1"/>
    <dgm:cxn modelId="{63A8C57B-0AF1-4A37-98C6-9F3581A16FD7}" type="presOf" srcId="{A2F2A67C-F045-4924-9BCF-A5EB58B03876}" destId="{099175E0-DE45-40C4-A988-97ADB87E8F78}" srcOrd="1" destOrd="0" presId="urn:microsoft.com/office/officeart/2005/8/layout/list1"/>
    <dgm:cxn modelId="{FE7DAC7C-A4DA-4869-902B-A7CF53BD6CFA}" type="presOf" srcId="{4F2C75EC-C687-465E-AFB1-AF5425D241F1}" destId="{40551F37-CFEA-46D7-8BCA-5DD951834F5A}" srcOrd="0" destOrd="0" presId="urn:microsoft.com/office/officeart/2005/8/layout/list1"/>
    <dgm:cxn modelId="{C911B4CC-697C-46D0-B645-021202FB4920}" type="presOf" srcId="{54D43C7B-A98E-4D51-B1BB-7567832CBC33}" destId="{CE2547BA-108D-491E-8791-E6FB4FE2B135}" srcOrd="1" destOrd="0" presId="urn:microsoft.com/office/officeart/2005/8/layout/list1"/>
    <dgm:cxn modelId="{4150B0D3-EED7-44B8-BF8A-91FD33EA8150}" srcId="{93D468C8-DFBC-4EF4-B7FC-3D83A6162FBC}" destId="{54D43C7B-A98E-4D51-B1BB-7567832CBC33}" srcOrd="2" destOrd="0" parTransId="{B26D8401-CF6B-4FFF-BD53-E56E467B649E}" sibTransId="{EF964BC2-F7FA-4BF0-B682-A460EBB54984}"/>
    <dgm:cxn modelId="{6E3C51D8-E4CD-46BC-8268-B32BE134F505}" type="presOf" srcId="{A2F2A67C-F045-4924-9BCF-A5EB58B03876}" destId="{10201B38-19C0-4758-8DE7-F9998DB77554}" srcOrd="0" destOrd="0" presId="urn:microsoft.com/office/officeart/2005/8/layout/list1"/>
    <dgm:cxn modelId="{D468FAE0-01DF-4D56-AB4B-4FAE2984CDD4}" srcId="{93D468C8-DFBC-4EF4-B7FC-3D83A6162FBC}" destId="{4F2C75EC-C687-465E-AFB1-AF5425D241F1}" srcOrd="0" destOrd="0" parTransId="{D2942CAD-C6AA-446F-9C57-D9F0BFC4DD3F}" sibTransId="{EEAEDC43-DC3E-4B93-A502-4E6822E72566}"/>
    <dgm:cxn modelId="{C5995AE6-D43C-4D66-A2EF-B44D2144B507}" type="presOf" srcId="{4F2C75EC-C687-465E-AFB1-AF5425D241F1}" destId="{9E124E3E-A389-4F7C-9E68-E5406801E1D7}" srcOrd="1" destOrd="0" presId="urn:microsoft.com/office/officeart/2005/8/layout/list1"/>
    <dgm:cxn modelId="{D08BF2FD-C5A8-4961-9BE5-B09CF208D58C}" type="presParOf" srcId="{38D2231C-C435-4076-AB7C-598CBF2BBAC3}" destId="{F67D81E2-072B-4653-9C2F-6968D793A9F7}" srcOrd="0" destOrd="0" presId="urn:microsoft.com/office/officeart/2005/8/layout/list1"/>
    <dgm:cxn modelId="{EDC6F27A-54C0-4AEF-9EA7-8F41AC548502}" type="presParOf" srcId="{F67D81E2-072B-4653-9C2F-6968D793A9F7}" destId="{40551F37-CFEA-46D7-8BCA-5DD951834F5A}" srcOrd="0" destOrd="0" presId="urn:microsoft.com/office/officeart/2005/8/layout/list1"/>
    <dgm:cxn modelId="{52390555-13B1-4708-AAA7-747A3DD7DA27}" type="presParOf" srcId="{F67D81E2-072B-4653-9C2F-6968D793A9F7}" destId="{9E124E3E-A389-4F7C-9E68-E5406801E1D7}" srcOrd="1" destOrd="0" presId="urn:microsoft.com/office/officeart/2005/8/layout/list1"/>
    <dgm:cxn modelId="{B9E580E9-40FA-4496-A776-59A4E13AA168}" type="presParOf" srcId="{38D2231C-C435-4076-AB7C-598CBF2BBAC3}" destId="{EF25032C-CCD1-46D4-A545-B6BC76F370E8}" srcOrd="1" destOrd="0" presId="urn:microsoft.com/office/officeart/2005/8/layout/list1"/>
    <dgm:cxn modelId="{0DC89013-F545-4347-95F9-C3FC47BFE17C}" type="presParOf" srcId="{38D2231C-C435-4076-AB7C-598CBF2BBAC3}" destId="{5031247C-9227-4701-9CDA-FD3FE6958573}" srcOrd="2" destOrd="0" presId="urn:microsoft.com/office/officeart/2005/8/layout/list1"/>
    <dgm:cxn modelId="{25053B08-6069-4A11-8CC1-738FC2198146}" type="presParOf" srcId="{38D2231C-C435-4076-AB7C-598CBF2BBAC3}" destId="{616D799C-A7F2-4DAD-BCBA-60C8714498D2}" srcOrd="3" destOrd="0" presId="urn:microsoft.com/office/officeart/2005/8/layout/list1"/>
    <dgm:cxn modelId="{889548EE-18DE-4FE1-99EA-5EFC337D23A0}" type="presParOf" srcId="{38D2231C-C435-4076-AB7C-598CBF2BBAC3}" destId="{915B2659-C36D-4826-A66F-94B4F79F2DD3}" srcOrd="4" destOrd="0" presId="urn:microsoft.com/office/officeart/2005/8/layout/list1"/>
    <dgm:cxn modelId="{1E887307-CD37-4CCA-A467-B73C5EB5F4CD}" type="presParOf" srcId="{915B2659-C36D-4826-A66F-94B4F79F2DD3}" destId="{10201B38-19C0-4758-8DE7-F9998DB77554}" srcOrd="0" destOrd="0" presId="urn:microsoft.com/office/officeart/2005/8/layout/list1"/>
    <dgm:cxn modelId="{8DC28C9D-E10A-4115-8531-B70FEA033D43}" type="presParOf" srcId="{915B2659-C36D-4826-A66F-94B4F79F2DD3}" destId="{099175E0-DE45-40C4-A988-97ADB87E8F78}" srcOrd="1" destOrd="0" presId="urn:microsoft.com/office/officeart/2005/8/layout/list1"/>
    <dgm:cxn modelId="{A873F8C0-58C1-46AE-82DB-B67113D813AB}" type="presParOf" srcId="{38D2231C-C435-4076-AB7C-598CBF2BBAC3}" destId="{BA84D0AE-86C5-4F2A-A8AB-91AE811BC593}" srcOrd="5" destOrd="0" presId="urn:microsoft.com/office/officeart/2005/8/layout/list1"/>
    <dgm:cxn modelId="{A8D178B7-3A86-439E-87D3-353E195082F4}" type="presParOf" srcId="{38D2231C-C435-4076-AB7C-598CBF2BBAC3}" destId="{E895B105-E0E9-4209-873C-995EC3EC7E04}" srcOrd="6" destOrd="0" presId="urn:microsoft.com/office/officeart/2005/8/layout/list1"/>
    <dgm:cxn modelId="{F2217598-EFD2-482C-875D-8C3021DB2B5F}" type="presParOf" srcId="{38D2231C-C435-4076-AB7C-598CBF2BBAC3}" destId="{D59B7C41-9765-4227-8371-F71FEF4F9F33}" srcOrd="7" destOrd="0" presId="urn:microsoft.com/office/officeart/2005/8/layout/list1"/>
    <dgm:cxn modelId="{7F68264D-8E00-428C-ACDE-5D6D1B0F9AE7}" type="presParOf" srcId="{38D2231C-C435-4076-AB7C-598CBF2BBAC3}" destId="{6C96F7CB-3BD0-4A62-90EF-1EA454DFD6CE}" srcOrd="8" destOrd="0" presId="urn:microsoft.com/office/officeart/2005/8/layout/list1"/>
    <dgm:cxn modelId="{F85469DA-CB95-4C87-BFDF-BDB0CCE731AE}" type="presParOf" srcId="{6C96F7CB-3BD0-4A62-90EF-1EA454DFD6CE}" destId="{FFDB3314-A7E3-4FA7-9C63-D40403B626D8}" srcOrd="0" destOrd="0" presId="urn:microsoft.com/office/officeart/2005/8/layout/list1"/>
    <dgm:cxn modelId="{A2A2B2A1-EC62-489B-80A4-A30D3A875AD3}" type="presParOf" srcId="{6C96F7CB-3BD0-4A62-90EF-1EA454DFD6CE}" destId="{CE2547BA-108D-491E-8791-E6FB4FE2B135}" srcOrd="1" destOrd="0" presId="urn:microsoft.com/office/officeart/2005/8/layout/list1"/>
    <dgm:cxn modelId="{E0CAF29F-EC4E-4AA9-BF97-7E38045DECE1}" type="presParOf" srcId="{38D2231C-C435-4076-AB7C-598CBF2BBAC3}" destId="{F8D7D798-DD2E-425E-8727-A7333310471D}" srcOrd="9" destOrd="0" presId="urn:microsoft.com/office/officeart/2005/8/layout/list1"/>
    <dgm:cxn modelId="{1693DEE7-D50D-4D11-9F78-F2E4FC6CEBAB}" type="presParOf" srcId="{38D2231C-C435-4076-AB7C-598CBF2BBAC3}" destId="{0C08A68B-86D5-4460-8A75-88590F4B28C7}"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00865E-861B-4399-B893-5D6E6DBB372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F87EF81-86F9-4CC8-B93E-B356507DCCC7}">
      <dgm:prSet phldrT="[Text]" custT="1"/>
      <dgm:spPr/>
      <dgm:t>
        <a:bodyPr/>
        <a:lstStyle/>
        <a:p>
          <a:r>
            <a:rPr lang="en-US" sz="2000" dirty="0"/>
            <a:t>Type of Heart Failure</a:t>
          </a:r>
        </a:p>
      </dgm:t>
    </dgm:pt>
    <dgm:pt modelId="{C4B19397-8F5B-417D-935F-ADC26008528A}" type="parTrans" cxnId="{8145CE6B-A898-4F47-936A-48A1DB921F03}">
      <dgm:prSet/>
      <dgm:spPr/>
      <dgm:t>
        <a:bodyPr/>
        <a:lstStyle/>
        <a:p>
          <a:endParaRPr lang="en-US"/>
        </a:p>
      </dgm:t>
    </dgm:pt>
    <dgm:pt modelId="{F8F3674A-3EEE-4351-BEA4-4E9DBB98623A}" type="sibTrans" cxnId="{8145CE6B-A898-4F47-936A-48A1DB921F03}">
      <dgm:prSet/>
      <dgm:spPr/>
      <dgm:t>
        <a:bodyPr/>
        <a:lstStyle/>
        <a:p>
          <a:endParaRPr lang="en-US"/>
        </a:p>
      </dgm:t>
    </dgm:pt>
    <dgm:pt modelId="{67807F9F-2CBD-4692-A127-C0768220831E}">
      <dgm:prSet phldrT="[Text]" custT="1"/>
      <dgm:spPr/>
      <dgm:t>
        <a:bodyPr/>
        <a:lstStyle/>
        <a:p>
          <a:r>
            <a:rPr lang="en-US" sz="1600" dirty="0"/>
            <a:t>Systolic</a:t>
          </a:r>
        </a:p>
      </dgm:t>
    </dgm:pt>
    <dgm:pt modelId="{9CCAA5DC-2D9B-4650-814F-248B931A2128}" type="parTrans" cxnId="{8DB38FA9-35F0-4A92-9A94-A62E2F4CB75C}">
      <dgm:prSet/>
      <dgm:spPr/>
      <dgm:t>
        <a:bodyPr/>
        <a:lstStyle/>
        <a:p>
          <a:endParaRPr lang="en-US"/>
        </a:p>
      </dgm:t>
    </dgm:pt>
    <dgm:pt modelId="{830F6B89-17CF-48A5-9D3A-6236F93D149B}" type="sibTrans" cxnId="{8DB38FA9-35F0-4A92-9A94-A62E2F4CB75C}">
      <dgm:prSet/>
      <dgm:spPr/>
      <dgm:t>
        <a:bodyPr/>
        <a:lstStyle/>
        <a:p>
          <a:endParaRPr lang="en-US"/>
        </a:p>
      </dgm:t>
    </dgm:pt>
    <dgm:pt modelId="{B81B1600-5CE5-48FB-AD6F-AD5C7591F41A}">
      <dgm:prSet phldrT="[Text]" custT="1"/>
      <dgm:spPr/>
      <dgm:t>
        <a:bodyPr/>
        <a:lstStyle/>
        <a:p>
          <a:r>
            <a:rPr lang="en-US" sz="2000" dirty="0"/>
            <a:t>Document Treatment</a:t>
          </a:r>
        </a:p>
      </dgm:t>
    </dgm:pt>
    <dgm:pt modelId="{375B4DBD-A92C-4984-8009-F9E4195194DC}" type="parTrans" cxnId="{975D6494-1DC6-4151-A93E-E2973C8D7985}">
      <dgm:prSet/>
      <dgm:spPr/>
      <dgm:t>
        <a:bodyPr/>
        <a:lstStyle/>
        <a:p>
          <a:endParaRPr lang="en-US"/>
        </a:p>
      </dgm:t>
    </dgm:pt>
    <dgm:pt modelId="{A115A092-600C-4793-8ED5-661131381688}" type="sibTrans" cxnId="{975D6494-1DC6-4151-A93E-E2973C8D7985}">
      <dgm:prSet/>
      <dgm:spPr/>
      <dgm:t>
        <a:bodyPr/>
        <a:lstStyle/>
        <a:p>
          <a:endParaRPr lang="en-US"/>
        </a:p>
      </dgm:t>
    </dgm:pt>
    <dgm:pt modelId="{5A1C0087-BD07-4899-BA9B-6A46DF43C37C}">
      <dgm:prSet phldrT="[Text]" custT="1"/>
      <dgm:spPr/>
      <dgm:t>
        <a:bodyPr/>
        <a:lstStyle/>
        <a:p>
          <a:r>
            <a:rPr lang="en-US" sz="2000" dirty="0"/>
            <a:t>Acute or Chronic</a:t>
          </a:r>
        </a:p>
      </dgm:t>
    </dgm:pt>
    <dgm:pt modelId="{8A96F598-C6DD-43B7-85D7-1F5F5A8AB7C9}" type="parTrans" cxnId="{6C72AA96-B1F1-48CB-8C81-126873783B93}">
      <dgm:prSet/>
      <dgm:spPr/>
      <dgm:t>
        <a:bodyPr/>
        <a:lstStyle/>
        <a:p>
          <a:endParaRPr lang="en-US"/>
        </a:p>
      </dgm:t>
    </dgm:pt>
    <dgm:pt modelId="{8BF6A92E-8F03-4014-B42F-A8552F1C7EA2}" type="sibTrans" cxnId="{6C72AA96-B1F1-48CB-8C81-126873783B93}">
      <dgm:prSet/>
      <dgm:spPr/>
      <dgm:t>
        <a:bodyPr/>
        <a:lstStyle/>
        <a:p>
          <a:endParaRPr lang="en-US"/>
        </a:p>
      </dgm:t>
    </dgm:pt>
    <dgm:pt modelId="{A083AE15-87E0-44AA-9A18-721552237C7F}">
      <dgm:prSet custT="1"/>
      <dgm:spPr/>
      <dgm:t>
        <a:bodyPr/>
        <a:lstStyle/>
        <a:p>
          <a:r>
            <a:rPr lang="en-US" sz="1600" dirty="0"/>
            <a:t>Hypertension</a:t>
          </a:r>
        </a:p>
      </dgm:t>
    </dgm:pt>
    <dgm:pt modelId="{8CB91FF1-F4EE-489F-BC0F-B37D9B0EBCEF}" type="parTrans" cxnId="{BE6D9299-A977-48E3-9FE9-28C2DDD3DC73}">
      <dgm:prSet/>
      <dgm:spPr/>
      <dgm:t>
        <a:bodyPr/>
        <a:lstStyle/>
        <a:p>
          <a:endParaRPr lang="en-US"/>
        </a:p>
      </dgm:t>
    </dgm:pt>
    <dgm:pt modelId="{F2D4FFF8-A9C8-43EE-8A93-AC4A8080E73A}" type="sibTrans" cxnId="{BE6D9299-A977-48E3-9FE9-28C2DDD3DC73}">
      <dgm:prSet/>
      <dgm:spPr/>
      <dgm:t>
        <a:bodyPr/>
        <a:lstStyle/>
        <a:p>
          <a:endParaRPr lang="en-US"/>
        </a:p>
      </dgm:t>
    </dgm:pt>
    <dgm:pt modelId="{16901888-927B-40AE-ACE4-D59E78428B4B}">
      <dgm:prSet custT="1"/>
      <dgm:spPr/>
      <dgm:t>
        <a:bodyPr/>
        <a:lstStyle/>
        <a:p>
          <a:r>
            <a:rPr lang="en-US" sz="1600" dirty="0"/>
            <a:t>Diastolic</a:t>
          </a:r>
        </a:p>
      </dgm:t>
    </dgm:pt>
    <dgm:pt modelId="{BF17B1AF-F411-4E4D-A119-304C9B818F04}" type="parTrans" cxnId="{D88F3D1D-5B00-403A-B3D4-2610D1BBB605}">
      <dgm:prSet/>
      <dgm:spPr/>
      <dgm:t>
        <a:bodyPr/>
        <a:lstStyle/>
        <a:p>
          <a:endParaRPr lang="en-US"/>
        </a:p>
      </dgm:t>
    </dgm:pt>
    <dgm:pt modelId="{EED229A6-5326-43A6-8ACD-E3FDC37BCD28}" type="sibTrans" cxnId="{D88F3D1D-5B00-403A-B3D4-2610D1BBB605}">
      <dgm:prSet/>
      <dgm:spPr/>
      <dgm:t>
        <a:bodyPr/>
        <a:lstStyle/>
        <a:p>
          <a:endParaRPr lang="en-US"/>
        </a:p>
      </dgm:t>
    </dgm:pt>
    <dgm:pt modelId="{E6813AD9-D0A6-4CC1-BF13-CEAD4D009C7B}">
      <dgm:prSet custT="1"/>
      <dgm:spPr/>
      <dgm:t>
        <a:bodyPr/>
        <a:lstStyle/>
        <a:p>
          <a:r>
            <a:rPr lang="en-US" sz="1600" dirty="0"/>
            <a:t>Combined</a:t>
          </a:r>
        </a:p>
      </dgm:t>
    </dgm:pt>
    <dgm:pt modelId="{7D9AFFC1-F90F-44F6-9FCD-775B8398E2F8}" type="parTrans" cxnId="{2A1A9D4E-CC43-4C3F-8D2B-05194342074C}">
      <dgm:prSet/>
      <dgm:spPr/>
      <dgm:t>
        <a:bodyPr/>
        <a:lstStyle/>
        <a:p>
          <a:endParaRPr lang="en-US"/>
        </a:p>
      </dgm:t>
    </dgm:pt>
    <dgm:pt modelId="{55F9AF8D-044A-4C34-A1EC-95492C63E947}" type="sibTrans" cxnId="{2A1A9D4E-CC43-4C3F-8D2B-05194342074C}">
      <dgm:prSet/>
      <dgm:spPr/>
      <dgm:t>
        <a:bodyPr/>
        <a:lstStyle/>
        <a:p>
          <a:endParaRPr lang="en-US"/>
        </a:p>
      </dgm:t>
    </dgm:pt>
    <dgm:pt modelId="{E6D478E5-9FDA-44D7-95D9-0123D87C1034}">
      <dgm:prSet custT="1"/>
      <dgm:spPr/>
      <dgm:t>
        <a:bodyPr/>
        <a:lstStyle/>
        <a:p>
          <a:r>
            <a:rPr lang="en-US" sz="1600" dirty="0"/>
            <a:t>Other</a:t>
          </a:r>
          <a:br>
            <a:rPr lang="en-US" sz="1600" dirty="0"/>
          </a:br>
          <a:endParaRPr lang="en-US" sz="1600" dirty="0"/>
        </a:p>
      </dgm:t>
    </dgm:pt>
    <dgm:pt modelId="{A21F778A-927B-4704-ABD6-E2D5F57CA3B8}" type="parTrans" cxnId="{D33B6031-A3C0-489A-B50B-7F0156CB76DF}">
      <dgm:prSet/>
      <dgm:spPr/>
      <dgm:t>
        <a:bodyPr/>
        <a:lstStyle/>
        <a:p>
          <a:endParaRPr lang="en-US"/>
        </a:p>
      </dgm:t>
    </dgm:pt>
    <dgm:pt modelId="{585AA656-FFE8-43A4-9880-4238BD51A06A}" type="sibTrans" cxnId="{D33B6031-A3C0-489A-B50B-7F0156CB76DF}">
      <dgm:prSet/>
      <dgm:spPr/>
      <dgm:t>
        <a:bodyPr/>
        <a:lstStyle/>
        <a:p>
          <a:endParaRPr lang="en-US"/>
        </a:p>
      </dgm:t>
    </dgm:pt>
    <dgm:pt modelId="{340CC31F-9706-4E69-A24E-950FF918F028}">
      <dgm:prSet phldrT="[Text]" custT="1"/>
      <dgm:spPr/>
      <dgm:t>
        <a:bodyPr/>
        <a:lstStyle/>
        <a:p>
          <a:r>
            <a:rPr lang="en-US" sz="1600" dirty="0"/>
            <a:t>Medications</a:t>
          </a:r>
        </a:p>
      </dgm:t>
    </dgm:pt>
    <dgm:pt modelId="{2DF0CE52-5075-43DF-B2BD-E53659B8D55F}" type="parTrans" cxnId="{CA0A5C7D-487B-4731-9DC7-C9E0BB3DFD33}">
      <dgm:prSet/>
      <dgm:spPr/>
      <dgm:t>
        <a:bodyPr/>
        <a:lstStyle/>
        <a:p>
          <a:endParaRPr lang="en-US"/>
        </a:p>
      </dgm:t>
    </dgm:pt>
    <dgm:pt modelId="{501291DB-BF60-4156-A57C-D033A7E4F68A}" type="sibTrans" cxnId="{CA0A5C7D-487B-4731-9DC7-C9E0BB3DFD33}">
      <dgm:prSet/>
      <dgm:spPr/>
      <dgm:t>
        <a:bodyPr/>
        <a:lstStyle/>
        <a:p>
          <a:endParaRPr lang="en-US"/>
        </a:p>
      </dgm:t>
    </dgm:pt>
    <dgm:pt modelId="{4DB6EF59-3C29-47C6-ABB6-46D355B3AC87}">
      <dgm:prSet phldrT="[Text]" custT="1"/>
      <dgm:spPr/>
      <dgm:t>
        <a:bodyPr/>
        <a:lstStyle/>
        <a:p>
          <a:r>
            <a:rPr lang="en-US" sz="1600" dirty="0"/>
            <a:t>Imaging</a:t>
          </a:r>
        </a:p>
      </dgm:t>
    </dgm:pt>
    <dgm:pt modelId="{8686E1D6-2B54-4497-AB7E-BC7FCD13446A}" type="parTrans" cxnId="{8A43BD9C-9406-4B2C-9056-2E5F74F1DE82}">
      <dgm:prSet/>
      <dgm:spPr/>
      <dgm:t>
        <a:bodyPr/>
        <a:lstStyle/>
        <a:p>
          <a:endParaRPr lang="en-US"/>
        </a:p>
      </dgm:t>
    </dgm:pt>
    <dgm:pt modelId="{BB7A52BE-1F17-454C-85DE-3EEEEBBC1344}" type="sibTrans" cxnId="{8A43BD9C-9406-4B2C-9056-2E5F74F1DE82}">
      <dgm:prSet/>
      <dgm:spPr/>
      <dgm:t>
        <a:bodyPr/>
        <a:lstStyle/>
        <a:p>
          <a:endParaRPr lang="en-US"/>
        </a:p>
      </dgm:t>
    </dgm:pt>
    <dgm:pt modelId="{517E2E90-C958-4B38-B791-CAE301BDB810}">
      <dgm:prSet phldrT="[Text]" custT="1"/>
      <dgm:spPr/>
      <dgm:t>
        <a:bodyPr/>
        <a:lstStyle/>
        <a:p>
          <a:r>
            <a:rPr lang="en-US" sz="1600" dirty="0"/>
            <a:t>Lab results</a:t>
          </a:r>
        </a:p>
      </dgm:t>
    </dgm:pt>
    <dgm:pt modelId="{3C3A1E59-4755-47FF-B6D5-7BC0DBE419AD}" type="parTrans" cxnId="{648A4B97-45D5-4310-A4B9-621536549DEA}">
      <dgm:prSet/>
      <dgm:spPr/>
      <dgm:t>
        <a:bodyPr/>
        <a:lstStyle/>
        <a:p>
          <a:endParaRPr lang="en-US"/>
        </a:p>
      </dgm:t>
    </dgm:pt>
    <dgm:pt modelId="{54DA8BC5-07E3-4AF3-AE29-64E952DB00BF}" type="sibTrans" cxnId="{648A4B97-45D5-4310-A4B9-621536549DEA}">
      <dgm:prSet/>
      <dgm:spPr/>
      <dgm:t>
        <a:bodyPr/>
        <a:lstStyle/>
        <a:p>
          <a:endParaRPr lang="en-US"/>
        </a:p>
      </dgm:t>
    </dgm:pt>
    <dgm:pt modelId="{86713A15-F753-4768-94EC-04B1371D955C}">
      <dgm:prSet phldrT="[Text]" custT="1"/>
      <dgm:spPr/>
      <dgm:t>
        <a:bodyPr/>
        <a:lstStyle/>
        <a:p>
          <a:r>
            <a:rPr lang="en-US" sz="1600" dirty="0"/>
            <a:t>Specialists</a:t>
          </a:r>
        </a:p>
      </dgm:t>
    </dgm:pt>
    <dgm:pt modelId="{7BCCA2E5-A891-4D14-85A5-EEC742297538}" type="parTrans" cxnId="{74F3BD30-63EC-4747-870F-AE2591BEFCC5}">
      <dgm:prSet/>
      <dgm:spPr/>
      <dgm:t>
        <a:bodyPr/>
        <a:lstStyle/>
        <a:p>
          <a:endParaRPr lang="en-US"/>
        </a:p>
      </dgm:t>
    </dgm:pt>
    <dgm:pt modelId="{9B8DAE25-707C-48D1-AF84-191B56CDEEB9}" type="sibTrans" cxnId="{74F3BD30-63EC-4747-870F-AE2591BEFCC5}">
      <dgm:prSet/>
      <dgm:spPr/>
      <dgm:t>
        <a:bodyPr/>
        <a:lstStyle/>
        <a:p>
          <a:endParaRPr lang="en-US"/>
        </a:p>
      </dgm:t>
    </dgm:pt>
    <dgm:pt modelId="{CC1CA07C-28E8-42D3-AC8A-80CFCD62DA30}">
      <dgm:prSet phldrT="[Text]" custT="1"/>
      <dgm:spPr/>
      <dgm:t>
        <a:bodyPr/>
        <a:lstStyle/>
        <a:p>
          <a:r>
            <a:rPr lang="en-US" sz="2000" dirty="0"/>
            <a:t>Associated Conditions</a:t>
          </a:r>
          <a:endParaRPr lang="en-US" sz="1800" dirty="0"/>
        </a:p>
      </dgm:t>
    </dgm:pt>
    <dgm:pt modelId="{A5A8BB75-0ABC-4C9A-B6A2-432AFF598EB9}" type="parTrans" cxnId="{88C13343-147A-4CFE-A52B-5E23481BA5F6}">
      <dgm:prSet/>
      <dgm:spPr/>
      <dgm:t>
        <a:bodyPr/>
        <a:lstStyle/>
        <a:p>
          <a:endParaRPr lang="en-US"/>
        </a:p>
      </dgm:t>
    </dgm:pt>
    <dgm:pt modelId="{38363D25-7A22-48AC-9F12-C8285B697ACA}" type="sibTrans" cxnId="{88C13343-147A-4CFE-A52B-5E23481BA5F6}">
      <dgm:prSet/>
      <dgm:spPr/>
      <dgm:t>
        <a:bodyPr/>
        <a:lstStyle/>
        <a:p>
          <a:endParaRPr lang="en-US"/>
        </a:p>
      </dgm:t>
    </dgm:pt>
    <dgm:pt modelId="{D494893A-1831-42C2-B905-2BBB6962B80E}">
      <dgm:prSet custT="1"/>
      <dgm:spPr/>
      <dgm:t>
        <a:bodyPr/>
        <a:lstStyle/>
        <a:p>
          <a:r>
            <a:rPr lang="en-US" sz="1600" dirty="0"/>
            <a:t>Acute*</a:t>
          </a:r>
        </a:p>
      </dgm:t>
    </dgm:pt>
    <dgm:pt modelId="{A831A113-F5D0-4B61-BBC7-C1AE942BD9EF}" type="parTrans" cxnId="{D52EDE10-CF74-413E-8E8D-0C1EFB4CD073}">
      <dgm:prSet/>
      <dgm:spPr/>
      <dgm:t>
        <a:bodyPr/>
        <a:lstStyle/>
        <a:p>
          <a:endParaRPr lang="en-US"/>
        </a:p>
      </dgm:t>
    </dgm:pt>
    <dgm:pt modelId="{108AA355-DA18-4B51-AD34-BA945492F352}" type="sibTrans" cxnId="{D52EDE10-CF74-413E-8E8D-0C1EFB4CD073}">
      <dgm:prSet/>
      <dgm:spPr/>
      <dgm:t>
        <a:bodyPr/>
        <a:lstStyle/>
        <a:p>
          <a:endParaRPr lang="en-US"/>
        </a:p>
      </dgm:t>
    </dgm:pt>
    <dgm:pt modelId="{3E870769-1F9B-433A-A81D-3DF0FECFA2F3}">
      <dgm:prSet custT="1"/>
      <dgm:spPr/>
      <dgm:t>
        <a:bodyPr/>
        <a:lstStyle/>
        <a:p>
          <a:r>
            <a:rPr lang="en-US" sz="1600" dirty="0"/>
            <a:t>Acute on Chronic*</a:t>
          </a:r>
        </a:p>
      </dgm:t>
    </dgm:pt>
    <dgm:pt modelId="{34F4CF5E-3025-41B4-AAC6-D98C833FA124}" type="parTrans" cxnId="{DA7567A6-B4F9-4A48-BB40-06251600A784}">
      <dgm:prSet/>
      <dgm:spPr/>
      <dgm:t>
        <a:bodyPr/>
        <a:lstStyle/>
        <a:p>
          <a:endParaRPr lang="en-US"/>
        </a:p>
      </dgm:t>
    </dgm:pt>
    <dgm:pt modelId="{4A451C5A-B98E-4EF6-995F-D2128619F065}" type="sibTrans" cxnId="{DA7567A6-B4F9-4A48-BB40-06251600A784}">
      <dgm:prSet/>
      <dgm:spPr/>
      <dgm:t>
        <a:bodyPr/>
        <a:lstStyle/>
        <a:p>
          <a:endParaRPr lang="en-US"/>
        </a:p>
      </dgm:t>
    </dgm:pt>
    <dgm:pt modelId="{051D3925-FA80-4ADC-AEEE-9E1EC4F7A117}">
      <dgm:prSet custT="1"/>
      <dgm:spPr/>
      <dgm:t>
        <a:bodyPr/>
        <a:lstStyle/>
        <a:p>
          <a:r>
            <a:rPr lang="en-US" sz="1600" dirty="0"/>
            <a:t>Chronic</a:t>
          </a:r>
          <a:br>
            <a:rPr lang="en-US" sz="1600" dirty="0"/>
          </a:br>
          <a:br>
            <a:rPr lang="en-US" sz="1600" dirty="0"/>
          </a:br>
          <a:r>
            <a:rPr lang="en-US" sz="1400" i="1" dirty="0"/>
            <a:t>*typically, treated in an inpatient setting</a:t>
          </a:r>
          <a:endParaRPr lang="en-US" sz="1600" dirty="0"/>
        </a:p>
      </dgm:t>
    </dgm:pt>
    <dgm:pt modelId="{E6B43562-4BDB-4120-B831-E86CCBD3714A}" type="parTrans" cxnId="{D6C0BA6B-D0AB-4EF0-B674-7EA711A3124B}">
      <dgm:prSet/>
      <dgm:spPr/>
      <dgm:t>
        <a:bodyPr/>
        <a:lstStyle/>
        <a:p>
          <a:endParaRPr lang="en-US"/>
        </a:p>
      </dgm:t>
    </dgm:pt>
    <dgm:pt modelId="{EAA20CC7-307B-43EA-A4E9-49C296DE2161}" type="sibTrans" cxnId="{D6C0BA6B-D0AB-4EF0-B674-7EA711A3124B}">
      <dgm:prSet/>
      <dgm:spPr/>
      <dgm:t>
        <a:bodyPr/>
        <a:lstStyle/>
        <a:p>
          <a:endParaRPr lang="en-US"/>
        </a:p>
      </dgm:t>
    </dgm:pt>
    <dgm:pt modelId="{809B3156-6F3A-42F3-95FB-DE6BF663C03E}">
      <dgm:prSet custT="1"/>
      <dgm:spPr/>
      <dgm:t>
        <a:bodyPr/>
        <a:lstStyle/>
        <a:p>
          <a:r>
            <a:rPr lang="en-US" sz="1600" dirty="0"/>
            <a:t>CKD</a:t>
          </a:r>
        </a:p>
      </dgm:t>
    </dgm:pt>
    <dgm:pt modelId="{BA70829B-630C-498D-9C29-7041A616576D}" type="parTrans" cxnId="{BE528B7B-4FF8-4CD8-837F-AB2C982655D7}">
      <dgm:prSet/>
      <dgm:spPr/>
      <dgm:t>
        <a:bodyPr/>
        <a:lstStyle/>
        <a:p>
          <a:endParaRPr lang="en-US"/>
        </a:p>
      </dgm:t>
    </dgm:pt>
    <dgm:pt modelId="{DBF65E99-7AD0-4888-ADD0-FC2EBC3CC3E8}" type="sibTrans" cxnId="{BE528B7B-4FF8-4CD8-837F-AB2C982655D7}">
      <dgm:prSet/>
      <dgm:spPr/>
      <dgm:t>
        <a:bodyPr/>
        <a:lstStyle/>
        <a:p>
          <a:endParaRPr lang="en-US"/>
        </a:p>
      </dgm:t>
    </dgm:pt>
    <dgm:pt modelId="{75420230-F2BB-4445-A71F-E3A1D9FF55C6}" type="pres">
      <dgm:prSet presAssocID="{0500865E-861B-4399-B893-5D6E6DBB3726}" presName="Name0" presStyleCnt="0">
        <dgm:presLayoutVars>
          <dgm:dir/>
          <dgm:animLvl val="lvl"/>
          <dgm:resizeHandles val="exact"/>
        </dgm:presLayoutVars>
      </dgm:prSet>
      <dgm:spPr/>
    </dgm:pt>
    <dgm:pt modelId="{03439A42-7FB2-4D33-9B74-127369C58B1E}" type="pres">
      <dgm:prSet presAssocID="{5F87EF81-86F9-4CC8-B93E-B356507DCCC7}" presName="composite" presStyleCnt="0"/>
      <dgm:spPr/>
    </dgm:pt>
    <dgm:pt modelId="{09C6CD39-9FE2-459A-AE09-EFFA83F40F9F}" type="pres">
      <dgm:prSet presAssocID="{5F87EF81-86F9-4CC8-B93E-B356507DCCC7}" presName="parTx" presStyleLbl="alignNode1" presStyleIdx="0" presStyleCnt="4">
        <dgm:presLayoutVars>
          <dgm:chMax val="0"/>
          <dgm:chPref val="0"/>
          <dgm:bulletEnabled val="1"/>
        </dgm:presLayoutVars>
      </dgm:prSet>
      <dgm:spPr/>
    </dgm:pt>
    <dgm:pt modelId="{836934B2-28E2-436D-BA13-AD6B5C2DEE1E}" type="pres">
      <dgm:prSet presAssocID="{5F87EF81-86F9-4CC8-B93E-B356507DCCC7}" presName="desTx" presStyleLbl="alignAccFollowNode1" presStyleIdx="0" presStyleCnt="4">
        <dgm:presLayoutVars>
          <dgm:bulletEnabled val="1"/>
        </dgm:presLayoutVars>
      </dgm:prSet>
      <dgm:spPr/>
    </dgm:pt>
    <dgm:pt modelId="{5F2BE050-BDB4-47BB-9345-74EEFCF6A763}" type="pres">
      <dgm:prSet presAssocID="{F8F3674A-3EEE-4351-BEA4-4E9DBB98623A}" presName="space" presStyleCnt="0"/>
      <dgm:spPr/>
    </dgm:pt>
    <dgm:pt modelId="{96DB0A06-C280-4FED-9495-E3EF1E423DDC}" type="pres">
      <dgm:prSet presAssocID="{5A1C0087-BD07-4899-BA9B-6A46DF43C37C}" presName="composite" presStyleCnt="0"/>
      <dgm:spPr/>
    </dgm:pt>
    <dgm:pt modelId="{510055C6-0D12-417D-9446-A829FC202F64}" type="pres">
      <dgm:prSet presAssocID="{5A1C0087-BD07-4899-BA9B-6A46DF43C37C}" presName="parTx" presStyleLbl="alignNode1" presStyleIdx="1" presStyleCnt="4">
        <dgm:presLayoutVars>
          <dgm:chMax val="0"/>
          <dgm:chPref val="0"/>
          <dgm:bulletEnabled val="1"/>
        </dgm:presLayoutVars>
      </dgm:prSet>
      <dgm:spPr/>
    </dgm:pt>
    <dgm:pt modelId="{0ED58AC2-C325-4F2A-8958-A8C40BA4C6E8}" type="pres">
      <dgm:prSet presAssocID="{5A1C0087-BD07-4899-BA9B-6A46DF43C37C}" presName="desTx" presStyleLbl="alignAccFollowNode1" presStyleIdx="1" presStyleCnt="4">
        <dgm:presLayoutVars>
          <dgm:bulletEnabled val="1"/>
        </dgm:presLayoutVars>
      </dgm:prSet>
      <dgm:spPr/>
    </dgm:pt>
    <dgm:pt modelId="{45EAB75D-B159-4B0D-812E-3E42FA57B0BB}" type="pres">
      <dgm:prSet presAssocID="{8BF6A92E-8F03-4014-B42F-A8552F1C7EA2}" presName="space" presStyleCnt="0"/>
      <dgm:spPr/>
    </dgm:pt>
    <dgm:pt modelId="{80736805-376D-42AC-989F-B31D2000E023}" type="pres">
      <dgm:prSet presAssocID="{B81B1600-5CE5-48FB-AD6F-AD5C7591F41A}" presName="composite" presStyleCnt="0"/>
      <dgm:spPr/>
    </dgm:pt>
    <dgm:pt modelId="{95C99142-29BC-45CF-910A-498B122075B5}" type="pres">
      <dgm:prSet presAssocID="{B81B1600-5CE5-48FB-AD6F-AD5C7591F41A}" presName="parTx" presStyleLbl="alignNode1" presStyleIdx="2" presStyleCnt="4">
        <dgm:presLayoutVars>
          <dgm:chMax val="0"/>
          <dgm:chPref val="0"/>
          <dgm:bulletEnabled val="1"/>
        </dgm:presLayoutVars>
      </dgm:prSet>
      <dgm:spPr/>
    </dgm:pt>
    <dgm:pt modelId="{D311783F-E2D2-4BC1-A522-09FB5197291C}" type="pres">
      <dgm:prSet presAssocID="{B81B1600-5CE5-48FB-AD6F-AD5C7591F41A}" presName="desTx" presStyleLbl="alignAccFollowNode1" presStyleIdx="2" presStyleCnt="4">
        <dgm:presLayoutVars>
          <dgm:bulletEnabled val="1"/>
        </dgm:presLayoutVars>
      </dgm:prSet>
      <dgm:spPr/>
    </dgm:pt>
    <dgm:pt modelId="{69A374F1-95F1-4B22-9EBE-C6C4366798C0}" type="pres">
      <dgm:prSet presAssocID="{A115A092-600C-4793-8ED5-661131381688}" presName="space" presStyleCnt="0"/>
      <dgm:spPr/>
    </dgm:pt>
    <dgm:pt modelId="{065A4948-0A8E-430A-8504-AAD78EAD3B0A}" type="pres">
      <dgm:prSet presAssocID="{CC1CA07C-28E8-42D3-AC8A-80CFCD62DA30}" presName="composite" presStyleCnt="0"/>
      <dgm:spPr/>
    </dgm:pt>
    <dgm:pt modelId="{8410D49F-058C-4C9E-BDCF-3389C5853AC3}" type="pres">
      <dgm:prSet presAssocID="{CC1CA07C-28E8-42D3-AC8A-80CFCD62DA30}" presName="parTx" presStyleLbl="alignNode1" presStyleIdx="3" presStyleCnt="4">
        <dgm:presLayoutVars>
          <dgm:chMax val="0"/>
          <dgm:chPref val="0"/>
          <dgm:bulletEnabled val="1"/>
        </dgm:presLayoutVars>
      </dgm:prSet>
      <dgm:spPr/>
    </dgm:pt>
    <dgm:pt modelId="{F5942809-1D50-43B6-9293-49E45C33C4F7}" type="pres">
      <dgm:prSet presAssocID="{CC1CA07C-28E8-42D3-AC8A-80CFCD62DA30}" presName="desTx" presStyleLbl="alignAccFollowNode1" presStyleIdx="3" presStyleCnt="4">
        <dgm:presLayoutVars>
          <dgm:bulletEnabled val="1"/>
        </dgm:presLayoutVars>
      </dgm:prSet>
      <dgm:spPr/>
    </dgm:pt>
  </dgm:ptLst>
  <dgm:cxnLst>
    <dgm:cxn modelId="{F4ECCF10-5B26-4577-B52A-25FD41F97D3B}" type="presOf" srcId="{CC1CA07C-28E8-42D3-AC8A-80CFCD62DA30}" destId="{8410D49F-058C-4C9E-BDCF-3389C5853AC3}" srcOrd="0" destOrd="0" presId="urn:microsoft.com/office/officeart/2005/8/layout/hList1"/>
    <dgm:cxn modelId="{D52EDE10-CF74-413E-8E8D-0C1EFB4CD073}" srcId="{5A1C0087-BD07-4899-BA9B-6A46DF43C37C}" destId="{D494893A-1831-42C2-B905-2BBB6962B80E}" srcOrd="0" destOrd="0" parTransId="{A831A113-F5D0-4B61-BBC7-C1AE942BD9EF}" sibTransId="{108AA355-DA18-4B51-AD34-BA945492F352}"/>
    <dgm:cxn modelId="{AC882C11-43AD-4155-A73A-D904F406EA4B}" type="presOf" srcId="{4DB6EF59-3C29-47C6-ABB6-46D355B3AC87}" destId="{D311783F-E2D2-4BC1-A522-09FB5197291C}" srcOrd="0" destOrd="1" presId="urn:microsoft.com/office/officeart/2005/8/layout/hList1"/>
    <dgm:cxn modelId="{47AC0516-26C1-4B34-8968-76244E9360E0}" type="presOf" srcId="{16901888-927B-40AE-ACE4-D59E78428B4B}" destId="{836934B2-28E2-436D-BA13-AD6B5C2DEE1E}" srcOrd="0" destOrd="1" presId="urn:microsoft.com/office/officeart/2005/8/layout/hList1"/>
    <dgm:cxn modelId="{D88F3D1D-5B00-403A-B3D4-2610D1BBB605}" srcId="{5F87EF81-86F9-4CC8-B93E-B356507DCCC7}" destId="{16901888-927B-40AE-ACE4-D59E78428B4B}" srcOrd="1" destOrd="0" parTransId="{BF17B1AF-F411-4E4D-A119-304C9B818F04}" sibTransId="{EED229A6-5326-43A6-8ACD-E3FDC37BCD28}"/>
    <dgm:cxn modelId="{9CB1632E-C0F9-4950-AF5B-D82A6F977538}" type="presOf" srcId="{86713A15-F753-4768-94EC-04B1371D955C}" destId="{D311783F-E2D2-4BC1-A522-09FB5197291C}" srcOrd="0" destOrd="3" presId="urn:microsoft.com/office/officeart/2005/8/layout/hList1"/>
    <dgm:cxn modelId="{74F3BD30-63EC-4747-870F-AE2591BEFCC5}" srcId="{B81B1600-5CE5-48FB-AD6F-AD5C7591F41A}" destId="{86713A15-F753-4768-94EC-04B1371D955C}" srcOrd="3" destOrd="0" parTransId="{7BCCA2E5-A891-4D14-85A5-EEC742297538}" sibTransId="{9B8DAE25-707C-48D1-AF84-191B56CDEEB9}"/>
    <dgm:cxn modelId="{D33B6031-A3C0-489A-B50B-7F0156CB76DF}" srcId="{5F87EF81-86F9-4CC8-B93E-B356507DCCC7}" destId="{E6D478E5-9FDA-44D7-95D9-0123D87C1034}" srcOrd="3" destOrd="0" parTransId="{A21F778A-927B-4704-ABD6-E2D5F57CA3B8}" sibTransId="{585AA656-FFE8-43A4-9880-4238BD51A06A}"/>
    <dgm:cxn modelId="{88C13343-147A-4CFE-A52B-5E23481BA5F6}" srcId="{0500865E-861B-4399-B893-5D6E6DBB3726}" destId="{CC1CA07C-28E8-42D3-AC8A-80CFCD62DA30}" srcOrd="3" destOrd="0" parTransId="{A5A8BB75-0ABC-4C9A-B6A2-432AFF598EB9}" sibTransId="{38363D25-7A22-48AC-9F12-C8285B697ACA}"/>
    <dgm:cxn modelId="{D6C0BA6B-D0AB-4EF0-B674-7EA711A3124B}" srcId="{5A1C0087-BD07-4899-BA9B-6A46DF43C37C}" destId="{051D3925-FA80-4ADC-AEEE-9E1EC4F7A117}" srcOrd="2" destOrd="0" parTransId="{E6B43562-4BDB-4120-B831-E86CCBD3714A}" sibTransId="{EAA20CC7-307B-43EA-A4E9-49C296DE2161}"/>
    <dgm:cxn modelId="{8145CE6B-A898-4F47-936A-48A1DB921F03}" srcId="{0500865E-861B-4399-B893-5D6E6DBB3726}" destId="{5F87EF81-86F9-4CC8-B93E-B356507DCCC7}" srcOrd="0" destOrd="0" parTransId="{C4B19397-8F5B-417D-935F-ADC26008528A}" sibTransId="{F8F3674A-3EEE-4351-BEA4-4E9DBB98623A}"/>
    <dgm:cxn modelId="{2A1A9D4E-CC43-4C3F-8D2B-05194342074C}" srcId="{5F87EF81-86F9-4CC8-B93E-B356507DCCC7}" destId="{E6813AD9-D0A6-4CC1-BF13-CEAD4D009C7B}" srcOrd="2" destOrd="0" parTransId="{7D9AFFC1-F90F-44F6-9FCD-775B8398E2F8}" sibTransId="{55F9AF8D-044A-4C34-A1EC-95492C63E947}"/>
    <dgm:cxn modelId="{BE528B7B-4FF8-4CD8-837F-AB2C982655D7}" srcId="{CC1CA07C-28E8-42D3-AC8A-80CFCD62DA30}" destId="{809B3156-6F3A-42F3-95FB-DE6BF663C03E}" srcOrd="1" destOrd="0" parTransId="{BA70829B-630C-498D-9C29-7041A616576D}" sibTransId="{DBF65E99-7AD0-4888-ADD0-FC2EBC3CC3E8}"/>
    <dgm:cxn modelId="{CA0A5C7D-487B-4731-9DC7-C9E0BB3DFD33}" srcId="{B81B1600-5CE5-48FB-AD6F-AD5C7591F41A}" destId="{340CC31F-9706-4E69-A24E-950FF918F028}" srcOrd="0" destOrd="0" parTransId="{2DF0CE52-5075-43DF-B2BD-E53659B8D55F}" sibTransId="{501291DB-BF60-4156-A57C-D033A7E4F68A}"/>
    <dgm:cxn modelId="{13703483-3C32-4DFC-8712-3665F98650A5}" type="presOf" srcId="{0500865E-861B-4399-B893-5D6E6DBB3726}" destId="{75420230-F2BB-4445-A71F-E3A1D9FF55C6}" srcOrd="0" destOrd="0" presId="urn:microsoft.com/office/officeart/2005/8/layout/hList1"/>
    <dgm:cxn modelId="{03862A85-E2C0-457C-B9C4-B6F9AD989FE0}" type="presOf" srcId="{809B3156-6F3A-42F3-95FB-DE6BF663C03E}" destId="{F5942809-1D50-43B6-9293-49E45C33C4F7}" srcOrd="0" destOrd="1" presId="urn:microsoft.com/office/officeart/2005/8/layout/hList1"/>
    <dgm:cxn modelId="{5C077E86-3AAE-4780-8053-CA007CDD43EB}" type="presOf" srcId="{D494893A-1831-42C2-B905-2BBB6962B80E}" destId="{0ED58AC2-C325-4F2A-8958-A8C40BA4C6E8}" srcOrd="0" destOrd="0" presId="urn:microsoft.com/office/officeart/2005/8/layout/hList1"/>
    <dgm:cxn modelId="{EA4E4E88-4729-4921-8AD5-97DC28F52A11}" type="presOf" srcId="{051D3925-FA80-4ADC-AEEE-9E1EC4F7A117}" destId="{0ED58AC2-C325-4F2A-8958-A8C40BA4C6E8}" srcOrd="0" destOrd="2" presId="urn:microsoft.com/office/officeart/2005/8/layout/hList1"/>
    <dgm:cxn modelId="{2DA8118D-373A-4A94-8A43-E9106359F15B}" type="presOf" srcId="{67807F9F-2CBD-4692-A127-C0768220831E}" destId="{836934B2-28E2-436D-BA13-AD6B5C2DEE1E}" srcOrd="0" destOrd="0" presId="urn:microsoft.com/office/officeart/2005/8/layout/hList1"/>
    <dgm:cxn modelId="{975D6494-1DC6-4151-A93E-E2973C8D7985}" srcId="{0500865E-861B-4399-B893-5D6E6DBB3726}" destId="{B81B1600-5CE5-48FB-AD6F-AD5C7591F41A}" srcOrd="2" destOrd="0" parTransId="{375B4DBD-A92C-4984-8009-F9E4195194DC}" sibTransId="{A115A092-600C-4793-8ED5-661131381688}"/>
    <dgm:cxn modelId="{6C72AA96-B1F1-48CB-8C81-126873783B93}" srcId="{0500865E-861B-4399-B893-5D6E6DBB3726}" destId="{5A1C0087-BD07-4899-BA9B-6A46DF43C37C}" srcOrd="1" destOrd="0" parTransId="{8A96F598-C6DD-43B7-85D7-1F5F5A8AB7C9}" sibTransId="{8BF6A92E-8F03-4014-B42F-A8552F1C7EA2}"/>
    <dgm:cxn modelId="{648A4B97-45D5-4310-A4B9-621536549DEA}" srcId="{B81B1600-5CE5-48FB-AD6F-AD5C7591F41A}" destId="{517E2E90-C958-4B38-B791-CAE301BDB810}" srcOrd="2" destOrd="0" parTransId="{3C3A1E59-4755-47FF-B6D5-7BC0DBE419AD}" sibTransId="{54DA8BC5-07E3-4AF3-AE29-64E952DB00BF}"/>
    <dgm:cxn modelId="{BE6D9299-A977-48E3-9FE9-28C2DDD3DC73}" srcId="{CC1CA07C-28E8-42D3-AC8A-80CFCD62DA30}" destId="{A083AE15-87E0-44AA-9A18-721552237C7F}" srcOrd="0" destOrd="0" parTransId="{8CB91FF1-F4EE-489F-BC0F-B37D9B0EBCEF}" sibTransId="{F2D4FFF8-A9C8-43EE-8A93-AC4A8080E73A}"/>
    <dgm:cxn modelId="{27A8C79B-F4B2-42BB-9E65-CC058BD5EF64}" type="presOf" srcId="{B81B1600-5CE5-48FB-AD6F-AD5C7591F41A}" destId="{95C99142-29BC-45CF-910A-498B122075B5}" srcOrd="0" destOrd="0" presId="urn:microsoft.com/office/officeart/2005/8/layout/hList1"/>
    <dgm:cxn modelId="{8A43BD9C-9406-4B2C-9056-2E5F74F1DE82}" srcId="{B81B1600-5CE5-48FB-AD6F-AD5C7591F41A}" destId="{4DB6EF59-3C29-47C6-ABB6-46D355B3AC87}" srcOrd="1" destOrd="0" parTransId="{8686E1D6-2B54-4497-AB7E-BC7FCD13446A}" sibTransId="{BB7A52BE-1F17-454C-85DE-3EEEEBBC1344}"/>
    <dgm:cxn modelId="{19F57EA0-4307-48A2-87AE-B613D4075E43}" type="presOf" srcId="{A083AE15-87E0-44AA-9A18-721552237C7F}" destId="{F5942809-1D50-43B6-9293-49E45C33C4F7}" srcOrd="0" destOrd="0" presId="urn:microsoft.com/office/officeart/2005/8/layout/hList1"/>
    <dgm:cxn modelId="{DA7567A6-B4F9-4A48-BB40-06251600A784}" srcId="{5A1C0087-BD07-4899-BA9B-6A46DF43C37C}" destId="{3E870769-1F9B-433A-A81D-3DF0FECFA2F3}" srcOrd="1" destOrd="0" parTransId="{34F4CF5E-3025-41B4-AAC6-D98C833FA124}" sibTransId="{4A451C5A-B98E-4EF6-995F-D2128619F065}"/>
    <dgm:cxn modelId="{8DB38FA9-35F0-4A92-9A94-A62E2F4CB75C}" srcId="{5F87EF81-86F9-4CC8-B93E-B356507DCCC7}" destId="{67807F9F-2CBD-4692-A127-C0768220831E}" srcOrd="0" destOrd="0" parTransId="{9CCAA5DC-2D9B-4650-814F-248B931A2128}" sibTransId="{830F6B89-17CF-48A5-9D3A-6236F93D149B}"/>
    <dgm:cxn modelId="{C8D4B9B0-D5C3-443B-8890-42EA8D599F55}" type="presOf" srcId="{E6D478E5-9FDA-44D7-95D9-0123D87C1034}" destId="{836934B2-28E2-436D-BA13-AD6B5C2DEE1E}" srcOrd="0" destOrd="3" presId="urn:microsoft.com/office/officeart/2005/8/layout/hList1"/>
    <dgm:cxn modelId="{240C32D0-8CE3-4168-8DE8-B736A314722D}" type="presOf" srcId="{3E870769-1F9B-433A-A81D-3DF0FECFA2F3}" destId="{0ED58AC2-C325-4F2A-8958-A8C40BA4C6E8}" srcOrd="0" destOrd="1" presId="urn:microsoft.com/office/officeart/2005/8/layout/hList1"/>
    <dgm:cxn modelId="{F289A8E6-0AA5-4275-8ABD-E43317CC58F3}" type="presOf" srcId="{E6813AD9-D0A6-4CC1-BF13-CEAD4D009C7B}" destId="{836934B2-28E2-436D-BA13-AD6B5C2DEE1E}" srcOrd="0" destOrd="2" presId="urn:microsoft.com/office/officeart/2005/8/layout/hList1"/>
    <dgm:cxn modelId="{E1D6ACE7-4787-4B60-9E72-851D8A9971CC}" type="presOf" srcId="{340CC31F-9706-4E69-A24E-950FF918F028}" destId="{D311783F-E2D2-4BC1-A522-09FB5197291C}" srcOrd="0" destOrd="0" presId="urn:microsoft.com/office/officeart/2005/8/layout/hList1"/>
    <dgm:cxn modelId="{7885F9F4-FC9D-426B-8AE2-E42F24A0EC3B}" type="presOf" srcId="{5A1C0087-BD07-4899-BA9B-6A46DF43C37C}" destId="{510055C6-0D12-417D-9446-A829FC202F64}" srcOrd="0" destOrd="0" presId="urn:microsoft.com/office/officeart/2005/8/layout/hList1"/>
    <dgm:cxn modelId="{D07783F8-EA84-4B06-8846-BC8E9F75415F}" type="presOf" srcId="{517E2E90-C958-4B38-B791-CAE301BDB810}" destId="{D311783F-E2D2-4BC1-A522-09FB5197291C}" srcOrd="0" destOrd="2" presId="urn:microsoft.com/office/officeart/2005/8/layout/hList1"/>
    <dgm:cxn modelId="{1AA81EFC-9044-4878-8AE0-3F451232B2C7}" type="presOf" srcId="{5F87EF81-86F9-4CC8-B93E-B356507DCCC7}" destId="{09C6CD39-9FE2-459A-AE09-EFFA83F40F9F}" srcOrd="0" destOrd="0" presId="urn:microsoft.com/office/officeart/2005/8/layout/hList1"/>
    <dgm:cxn modelId="{EE1A2E61-D2F6-420D-853F-495D87D645C7}" type="presParOf" srcId="{75420230-F2BB-4445-A71F-E3A1D9FF55C6}" destId="{03439A42-7FB2-4D33-9B74-127369C58B1E}" srcOrd="0" destOrd="0" presId="urn:microsoft.com/office/officeart/2005/8/layout/hList1"/>
    <dgm:cxn modelId="{54E6EEA5-A9B1-46BC-88FD-87EC4A291DE3}" type="presParOf" srcId="{03439A42-7FB2-4D33-9B74-127369C58B1E}" destId="{09C6CD39-9FE2-459A-AE09-EFFA83F40F9F}" srcOrd="0" destOrd="0" presId="urn:microsoft.com/office/officeart/2005/8/layout/hList1"/>
    <dgm:cxn modelId="{33F824FA-E6F3-4D5E-98C3-217D28E830D7}" type="presParOf" srcId="{03439A42-7FB2-4D33-9B74-127369C58B1E}" destId="{836934B2-28E2-436D-BA13-AD6B5C2DEE1E}" srcOrd="1" destOrd="0" presId="urn:microsoft.com/office/officeart/2005/8/layout/hList1"/>
    <dgm:cxn modelId="{ADA70CBB-3974-4F9E-B16E-6F6DB9BC6B88}" type="presParOf" srcId="{75420230-F2BB-4445-A71F-E3A1D9FF55C6}" destId="{5F2BE050-BDB4-47BB-9345-74EEFCF6A763}" srcOrd="1" destOrd="0" presId="urn:microsoft.com/office/officeart/2005/8/layout/hList1"/>
    <dgm:cxn modelId="{F25C8651-BFD1-427D-8CBB-B152E91F8AB2}" type="presParOf" srcId="{75420230-F2BB-4445-A71F-E3A1D9FF55C6}" destId="{96DB0A06-C280-4FED-9495-E3EF1E423DDC}" srcOrd="2" destOrd="0" presId="urn:microsoft.com/office/officeart/2005/8/layout/hList1"/>
    <dgm:cxn modelId="{7FA9320C-65E1-4506-85F0-79F43DA084AD}" type="presParOf" srcId="{96DB0A06-C280-4FED-9495-E3EF1E423DDC}" destId="{510055C6-0D12-417D-9446-A829FC202F64}" srcOrd="0" destOrd="0" presId="urn:microsoft.com/office/officeart/2005/8/layout/hList1"/>
    <dgm:cxn modelId="{F51A3B21-CF93-4332-B57F-9576672FF7E9}" type="presParOf" srcId="{96DB0A06-C280-4FED-9495-E3EF1E423DDC}" destId="{0ED58AC2-C325-4F2A-8958-A8C40BA4C6E8}" srcOrd="1" destOrd="0" presId="urn:microsoft.com/office/officeart/2005/8/layout/hList1"/>
    <dgm:cxn modelId="{C3B78B29-9A0B-4140-8BFE-37DCD5A0E29F}" type="presParOf" srcId="{75420230-F2BB-4445-A71F-E3A1D9FF55C6}" destId="{45EAB75D-B159-4B0D-812E-3E42FA57B0BB}" srcOrd="3" destOrd="0" presId="urn:microsoft.com/office/officeart/2005/8/layout/hList1"/>
    <dgm:cxn modelId="{6DF48F9D-5E5F-4937-8626-47A1BEB972C2}" type="presParOf" srcId="{75420230-F2BB-4445-A71F-E3A1D9FF55C6}" destId="{80736805-376D-42AC-989F-B31D2000E023}" srcOrd="4" destOrd="0" presId="urn:microsoft.com/office/officeart/2005/8/layout/hList1"/>
    <dgm:cxn modelId="{7932961E-1CF9-41BF-A2C1-014468B0C936}" type="presParOf" srcId="{80736805-376D-42AC-989F-B31D2000E023}" destId="{95C99142-29BC-45CF-910A-498B122075B5}" srcOrd="0" destOrd="0" presId="urn:microsoft.com/office/officeart/2005/8/layout/hList1"/>
    <dgm:cxn modelId="{4FAEF1E9-CAC9-4466-A528-6AF773F04CCF}" type="presParOf" srcId="{80736805-376D-42AC-989F-B31D2000E023}" destId="{D311783F-E2D2-4BC1-A522-09FB5197291C}" srcOrd="1" destOrd="0" presId="urn:microsoft.com/office/officeart/2005/8/layout/hList1"/>
    <dgm:cxn modelId="{1A24879D-5A03-4FA5-81EC-9622374B5ED7}" type="presParOf" srcId="{75420230-F2BB-4445-A71F-E3A1D9FF55C6}" destId="{69A374F1-95F1-4B22-9EBE-C6C4366798C0}" srcOrd="5" destOrd="0" presId="urn:microsoft.com/office/officeart/2005/8/layout/hList1"/>
    <dgm:cxn modelId="{8481844A-6CD7-4C4F-9C81-71562D0C1307}" type="presParOf" srcId="{75420230-F2BB-4445-A71F-E3A1D9FF55C6}" destId="{065A4948-0A8E-430A-8504-AAD78EAD3B0A}" srcOrd="6" destOrd="0" presId="urn:microsoft.com/office/officeart/2005/8/layout/hList1"/>
    <dgm:cxn modelId="{D2F0A698-EEA0-4B95-A4BB-04894A709A35}" type="presParOf" srcId="{065A4948-0A8E-430A-8504-AAD78EAD3B0A}" destId="{8410D49F-058C-4C9E-BDCF-3389C5853AC3}" srcOrd="0" destOrd="0" presId="urn:microsoft.com/office/officeart/2005/8/layout/hList1"/>
    <dgm:cxn modelId="{C576C560-64E9-4F45-B162-2D63EE3772C9}" type="presParOf" srcId="{065A4948-0A8E-430A-8504-AAD78EAD3B0A}" destId="{F5942809-1D50-43B6-9293-49E45C33C4F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1247C-9227-4701-9CDA-FD3FE6958573}">
      <dsp:nvSpPr>
        <dsp:cNvPr id="0" name=""/>
        <dsp:cNvSpPr/>
      </dsp:nvSpPr>
      <dsp:spPr>
        <a:xfrm>
          <a:off x="0" y="569321"/>
          <a:ext cx="109728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124E3E-A389-4F7C-9E68-E5406801E1D7}">
      <dsp:nvSpPr>
        <dsp:cNvPr id="0" name=""/>
        <dsp:cNvSpPr/>
      </dsp:nvSpPr>
      <dsp:spPr>
        <a:xfrm>
          <a:off x="548640" y="23201"/>
          <a:ext cx="7680960" cy="1092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511300">
            <a:lnSpc>
              <a:spcPct val="90000"/>
            </a:lnSpc>
            <a:spcBef>
              <a:spcPct val="0"/>
            </a:spcBef>
            <a:spcAft>
              <a:spcPct val="35000"/>
            </a:spcAft>
            <a:buNone/>
          </a:pPr>
          <a:r>
            <a:rPr lang="en-US" sz="3400" kern="1200" dirty="0"/>
            <a:t> </a:t>
          </a:r>
          <a:r>
            <a:rPr lang="en-US" sz="2800" kern="1200" dirty="0"/>
            <a:t>6.7 million adults aged 20 and over in the U.S. have heart failure.</a:t>
          </a:r>
          <a:endParaRPr lang="en-US" sz="3400" kern="1200" dirty="0"/>
        </a:p>
      </dsp:txBody>
      <dsp:txXfrm>
        <a:off x="601959" y="76520"/>
        <a:ext cx="7574322" cy="985602"/>
      </dsp:txXfrm>
    </dsp:sp>
    <dsp:sp modelId="{E895B105-E0E9-4209-873C-995EC3EC7E04}">
      <dsp:nvSpPr>
        <dsp:cNvPr id="0" name=""/>
        <dsp:cNvSpPr/>
      </dsp:nvSpPr>
      <dsp:spPr>
        <a:xfrm>
          <a:off x="0" y="2247641"/>
          <a:ext cx="109728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9175E0-DE45-40C4-A988-97ADB87E8F78}">
      <dsp:nvSpPr>
        <dsp:cNvPr id="0" name=""/>
        <dsp:cNvSpPr/>
      </dsp:nvSpPr>
      <dsp:spPr>
        <a:xfrm>
          <a:off x="548640" y="1701521"/>
          <a:ext cx="7680960" cy="1092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F8F8F8"/>
              </a:solidFill>
            </a:rPr>
            <a:t>The national cost of heart failure in the U.S. </a:t>
          </a:r>
          <a:r>
            <a:rPr lang="en-US" sz="2800" b="0" i="0" kern="1200" dirty="0">
              <a:solidFill>
                <a:srgbClr val="F8F8F8"/>
              </a:solidFill>
              <a:effectLst/>
              <a:latin typeface="Helvetica" panose="020B0604020202020204" pitchFamily="34" charset="0"/>
              <a:cs typeface="Helvetica" panose="020B0604020202020204" pitchFamily="34" charset="0"/>
            </a:rPr>
            <a:t>was $30.7 billion in 2012.</a:t>
          </a:r>
          <a:endParaRPr lang="en-US" sz="2800" kern="1200" dirty="0">
            <a:solidFill>
              <a:srgbClr val="F8F8F8"/>
            </a:solidFill>
          </a:endParaRPr>
        </a:p>
      </dsp:txBody>
      <dsp:txXfrm>
        <a:off x="601959" y="1754840"/>
        <a:ext cx="7574322" cy="985602"/>
      </dsp:txXfrm>
    </dsp:sp>
    <dsp:sp modelId="{0C08A68B-86D5-4460-8A75-88590F4B28C7}">
      <dsp:nvSpPr>
        <dsp:cNvPr id="0" name=""/>
        <dsp:cNvSpPr/>
      </dsp:nvSpPr>
      <dsp:spPr>
        <a:xfrm>
          <a:off x="0" y="3925961"/>
          <a:ext cx="109728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2547BA-108D-491E-8791-E6FB4FE2B135}">
      <dsp:nvSpPr>
        <dsp:cNvPr id="0" name=""/>
        <dsp:cNvSpPr/>
      </dsp:nvSpPr>
      <dsp:spPr>
        <a:xfrm>
          <a:off x="548640" y="3379841"/>
          <a:ext cx="7680960" cy="1092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latin typeface="Helvetica" panose="020B0604020202020204" pitchFamily="34" charset="0"/>
              <a:cs typeface="Helvetica" panose="020B0604020202020204" pitchFamily="34" charset="0"/>
            </a:rPr>
            <a:t>Responsible for 13.9% of all causes of death in 2022.</a:t>
          </a:r>
          <a:endParaRPr lang="en-US" sz="2800" kern="1200" dirty="0">
            <a:solidFill>
              <a:schemeClr val="bg1"/>
            </a:solidFill>
          </a:endParaRPr>
        </a:p>
      </dsp:txBody>
      <dsp:txXfrm>
        <a:off x="601959" y="3433160"/>
        <a:ext cx="7574322" cy="985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6CD39-9FE2-459A-AE09-EFFA83F40F9F}">
      <dsp:nvSpPr>
        <dsp:cNvPr id="0" name=""/>
        <dsp:cNvSpPr/>
      </dsp:nvSpPr>
      <dsp:spPr>
        <a:xfrm>
          <a:off x="2961" y="824897"/>
          <a:ext cx="1780753" cy="71230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Type of Heart Failure</a:t>
          </a:r>
        </a:p>
      </dsp:txBody>
      <dsp:txXfrm>
        <a:off x="2961" y="824897"/>
        <a:ext cx="1780753" cy="712301"/>
      </dsp:txXfrm>
    </dsp:sp>
    <dsp:sp modelId="{836934B2-28E2-436D-BA13-AD6B5C2DEE1E}">
      <dsp:nvSpPr>
        <dsp:cNvPr id="0" name=""/>
        <dsp:cNvSpPr/>
      </dsp:nvSpPr>
      <dsp:spPr>
        <a:xfrm>
          <a:off x="2961" y="1537199"/>
          <a:ext cx="178075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Systolic</a:t>
          </a:r>
        </a:p>
        <a:p>
          <a:pPr marL="171450" lvl="1" indent="-171450" algn="l" defTabSz="711200">
            <a:lnSpc>
              <a:spcPct val="90000"/>
            </a:lnSpc>
            <a:spcBef>
              <a:spcPct val="0"/>
            </a:spcBef>
            <a:spcAft>
              <a:spcPct val="15000"/>
            </a:spcAft>
            <a:buChar char="•"/>
          </a:pPr>
          <a:r>
            <a:rPr lang="en-US" sz="1600" kern="1200" dirty="0"/>
            <a:t>Diastolic</a:t>
          </a:r>
        </a:p>
        <a:p>
          <a:pPr marL="171450" lvl="1" indent="-171450" algn="l" defTabSz="711200">
            <a:lnSpc>
              <a:spcPct val="90000"/>
            </a:lnSpc>
            <a:spcBef>
              <a:spcPct val="0"/>
            </a:spcBef>
            <a:spcAft>
              <a:spcPct val="15000"/>
            </a:spcAft>
            <a:buChar char="•"/>
          </a:pPr>
          <a:r>
            <a:rPr lang="en-US" sz="1600" kern="1200" dirty="0"/>
            <a:t>Combined</a:t>
          </a:r>
        </a:p>
        <a:p>
          <a:pPr marL="171450" lvl="1" indent="-171450" algn="l" defTabSz="711200">
            <a:lnSpc>
              <a:spcPct val="90000"/>
            </a:lnSpc>
            <a:spcBef>
              <a:spcPct val="0"/>
            </a:spcBef>
            <a:spcAft>
              <a:spcPct val="15000"/>
            </a:spcAft>
            <a:buChar char="•"/>
          </a:pPr>
          <a:r>
            <a:rPr lang="en-US" sz="1600" kern="1200" dirty="0"/>
            <a:t>Other</a:t>
          </a:r>
          <a:br>
            <a:rPr lang="en-US" sz="1600" kern="1200" dirty="0"/>
          </a:br>
          <a:endParaRPr lang="en-US" sz="1600" kern="1200" dirty="0"/>
        </a:p>
      </dsp:txBody>
      <dsp:txXfrm>
        <a:off x="2961" y="1537199"/>
        <a:ext cx="1780753" cy="2854800"/>
      </dsp:txXfrm>
    </dsp:sp>
    <dsp:sp modelId="{510055C6-0D12-417D-9446-A829FC202F64}">
      <dsp:nvSpPr>
        <dsp:cNvPr id="0" name=""/>
        <dsp:cNvSpPr/>
      </dsp:nvSpPr>
      <dsp:spPr>
        <a:xfrm>
          <a:off x="2033020" y="824897"/>
          <a:ext cx="1780753" cy="71230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Acute or Chronic</a:t>
          </a:r>
        </a:p>
      </dsp:txBody>
      <dsp:txXfrm>
        <a:off x="2033020" y="824897"/>
        <a:ext cx="1780753" cy="712301"/>
      </dsp:txXfrm>
    </dsp:sp>
    <dsp:sp modelId="{0ED58AC2-C325-4F2A-8958-A8C40BA4C6E8}">
      <dsp:nvSpPr>
        <dsp:cNvPr id="0" name=""/>
        <dsp:cNvSpPr/>
      </dsp:nvSpPr>
      <dsp:spPr>
        <a:xfrm>
          <a:off x="2033020" y="1537199"/>
          <a:ext cx="178075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Acute*</a:t>
          </a:r>
        </a:p>
        <a:p>
          <a:pPr marL="171450" lvl="1" indent="-171450" algn="l" defTabSz="711200">
            <a:lnSpc>
              <a:spcPct val="90000"/>
            </a:lnSpc>
            <a:spcBef>
              <a:spcPct val="0"/>
            </a:spcBef>
            <a:spcAft>
              <a:spcPct val="15000"/>
            </a:spcAft>
            <a:buChar char="•"/>
          </a:pPr>
          <a:r>
            <a:rPr lang="en-US" sz="1600" kern="1200" dirty="0"/>
            <a:t>Acute on Chronic*</a:t>
          </a:r>
        </a:p>
        <a:p>
          <a:pPr marL="171450" lvl="1" indent="-171450" algn="l" defTabSz="711200">
            <a:lnSpc>
              <a:spcPct val="90000"/>
            </a:lnSpc>
            <a:spcBef>
              <a:spcPct val="0"/>
            </a:spcBef>
            <a:spcAft>
              <a:spcPct val="15000"/>
            </a:spcAft>
            <a:buChar char="•"/>
          </a:pPr>
          <a:r>
            <a:rPr lang="en-US" sz="1600" kern="1200" dirty="0"/>
            <a:t>Chronic</a:t>
          </a:r>
          <a:br>
            <a:rPr lang="en-US" sz="1600" kern="1200" dirty="0"/>
          </a:br>
          <a:br>
            <a:rPr lang="en-US" sz="1600" kern="1200" dirty="0"/>
          </a:br>
          <a:r>
            <a:rPr lang="en-US" sz="1400" i="1" kern="1200" dirty="0"/>
            <a:t>*typically, treated in an inpatient setting</a:t>
          </a:r>
          <a:endParaRPr lang="en-US" sz="1600" kern="1200" dirty="0"/>
        </a:p>
      </dsp:txBody>
      <dsp:txXfrm>
        <a:off x="2033020" y="1537199"/>
        <a:ext cx="1780753" cy="2854800"/>
      </dsp:txXfrm>
    </dsp:sp>
    <dsp:sp modelId="{95C99142-29BC-45CF-910A-498B122075B5}">
      <dsp:nvSpPr>
        <dsp:cNvPr id="0" name=""/>
        <dsp:cNvSpPr/>
      </dsp:nvSpPr>
      <dsp:spPr>
        <a:xfrm>
          <a:off x="4063079" y="824897"/>
          <a:ext cx="1780753" cy="71230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Document Treatment</a:t>
          </a:r>
        </a:p>
      </dsp:txBody>
      <dsp:txXfrm>
        <a:off x="4063079" y="824897"/>
        <a:ext cx="1780753" cy="712301"/>
      </dsp:txXfrm>
    </dsp:sp>
    <dsp:sp modelId="{D311783F-E2D2-4BC1-A522-09FB5197291C}">
      <dsp:nvSpPr>
        <dsp:cNvPr id="0" name=""/>
        <dsp:cNvSpPr/>
      </dsp:nvSpPr>
      <dsp:spPr>
        <a:xfrm>
          <a:off x="4063079" y="1537199"/>
          <a:ext cx="178075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Medications</a:t>
          </a:r>
        </a:p>
        <a:p>
          <a:pPr marL="171450" lvl="1" indent="-171450" algn="l" defTabSz="711200">
            <a:lnSpc>
              <a:spcPct val="90000"/>
            </a:lnSpc>
            <a:spcBef>
              <a:spcPct val="0"/>
            </a:spcBef>
            <a:spcAft>
              <a:spcPct val="15000"/>
            </a:spcAft>
            <a:buChar char="•"/>
          </a:pPr>
          <a:r>
            <a:rPr lang="en-US" sz="1600" kern="1200" dirty="0"/>
            <a:t>Imaging</a:t>
          </a:r>
        </a:p>
        <a:p>
          <a:pPr marL="171450" lvl="1" indent="-171450" algn="l" defTabSz="711200">
            <a:lnSpc>
              <a:spcPct val="90000"/>
            </a:lnSpc>
            <a:spcBef>
              <a:spcPct val="0"/>
            </a:spcBef>
            <a:spcAft>
              <a:spcPct val="15000"/>
            </a:spcAft>
            <a:buChar char="•"/>
          </a:pPr>
          <a:r>
            <a:rPr lang="en-US" sz="1600" kern="1200" dirty="0"/>
            <a:t>Lab results</a:t>
          </a:r>
        </a:p>
        <a:p>
          <a:pPr marL="171450" lvl="1" indent="-171450" algn="l" defTabSz="711200">
            <a:lnSpc>
              <a:spcPct val="90000"/>
            </a:lnSpc>
            <a:spcBef>
              <a:spcPct val="0"/>
            </a:spcBef>
            <a:spcAft>
              <a:spcPct val="15000"/>
            </a:spcAft>
            <a:buChar char="•"/>
          </a:pPr>
          <a:r>
            <a:rPr lang="en-US" sz="1600" kern="1200" dirty="0"/>
            <a:t>Specialists</a:t>
          </a:r>
        </a:p>
      </dsp:txBody>
      <dsp:txXfrm>
        <a:off x="4063079" y="1537199"/>
        <a:ext cx="1780753" cy="2854800"/>
      </dsp:txXfrm>
    </dsp:sp>
    <dsp:sp modelId="{8410D49F-058C-4C9E-BDCF-3389C5853AC3}">
      <dsp:nvSpPr>
        <dsp:cNvPr id="0" name=""/>
        <dsp:cNvSpPr/>
      </dsp:nvSpPr>
      <dsp:spPr>
        <a:xfrm>
          <a:off x="6093138" y="824897"/>
          <a:ext cx="1780753" cy="71230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Associated Conditions</a:t>
          </a:r>
          <a:endParaRPr lang="en-US" sz="1800" kern="1200" dirty="0"/>
        </a:p>
      </dsp:txBody>
      <dsp:txXfrm>
        <a:off x="6093138" y="824897"/>
        <a:ext cx="1780753" cy="712301"/>
      </dsp:txXfrm>
    </dsp:sp>
    <dsp:sp modelId="{F5942809-1D50-43B6-9293-49E45C33C4F7}">
      <dsp:nvSpPr>
        <dsp:cNvPr id="0" name=""/>
        <dsp:cNvSpPr/>
      </dsp:nvSpPr>
      <dsp:spPr>
        <a:xfrm>
          <a:off x="6093138" y="1537199"/>
          <a:ext cx="178075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Hypertension</a:t>
          </a:r>
        </a:p>
        <a:p>
          <a:pPr marL="171450" lvl="1" indent="-171450" algn="l" defTabSz="711200">
            <a:lnSpc>
              <a:spcPct val="90000"/>
            </a:lnSpc>
            <a:spcBef>
              <a:spcPct val="0"/>
            </a:spcBef>
            <a:spcAft>
              <a:spcPct val="15000"/>
            </a:spcAft>
            <a:buChar char="•"/>
          </a:pPr>
          <a:r>
            <a:rPr lang="en-US" sz="1600" kern="1200" dirty="0"/>
            <a:t>CKD</a:t>
          </a:r>
        </a:p>
      </dsp:txBody>
      <dsp:txXfrm>
        <a:off x="6093138" y="1537199"/>
        <a:ext cx="1780753"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Helvetica" pitchFamily="2"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754E00-A477-9E4C-AC8E-430146DFED61}" type="datetimeFigureOut">
              <a:rPr lang="en-US" smtClean="0">
                <a:latin typeface="Helvetica" pitchFamily="2" charset="0"/>
              </a:rPr>
              <a:pPr/>
              <a:t>5/12/2025</a:t>
            </a:fld>
            <a:endParaRPr lang="en-US" dirty="0">
              <a:latin typeface="Helvetica" pitchFamily="2"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Helvetica" pitchFamily="2"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D0BB57-8F17-FC42-8E70-6ABBB092C1B3}" type="slidenum">
              <a:rPr lang="en-US" smtClean="0">
                <a:latin typeface="Helvetica" pitchFamily="2" charset="0"/>
              </a:rPr>
              <a:pPr/>
              <a:t>‹#›</a:t>
            </a:fld>
            <a:endParaRPr lang="en-US" dirty="0">
              <a:latin typeface="Helvetica" pitchFamily="2"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Helvetica" pitchFamily="2"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Helvetica" pitchFamily="2" charset="0"/>
              </a:defRPr>
            </a:lvl1pPr>
          </a:lstStyle>
          <a:p>
            <a:fld id="{B65BB1A8-7437-9145-821D-830D466A1A50}" type="datetimeFigureOut">
              <a:rPr lang="en-US" smtClean="0"/>
              <a:pPr/>
              <a:t>5/12/2025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Helvetica"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Helvetica" pitchFamily="2" charset="0"/>
              </a:defRPr>
            </a:lvl1pPr>
          </a:lstStyle>
          <a:p>
            <a:fld id="{3306A1FA-22B9-2D44-9BCE-CCB148644EFC}"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Helvetica" pitchFamily="2" charset="0"/>
        <a:ea typeface="+mn-ea"/>
        <a:cs typeface="+mn-cs"/>
      </a:defRPr>
    </a:lvl1pPr>
    <a:lvl2pPr marL="457200" algn="l" defTabSz="457200" rtl="0" eaLnBrk="1" latinLnBrk="0" hangingPunct="1">
      <a:defRPr sz="1200" b="0" i="0" kern="1200">
        <a:solidFill>
          <a:schemeClr val="tx1"/>
        </a:solidFill>
        <a:latin typeface="Helvetica" pitchFamily="2" charset="0"/>
        <a:ea typeface="+mn-ea"/>
        <a:cs typeface="+mn-cs"/>
      </a:defRPr>
    </a:lvl2pPr>
    <a:lvl3pPr marL="914400" algn="l" defTabSz="457200" rtl="0" eaLnBrk="1" latinLnBrk="0" hangingPunct="1">
      <a:defRPr sz="1200" b="0" i="0" kern="1200">
        <a:solidFill>
          <a:schemeClr val="tx1"/>
        </a:solidFill>
        <a:latin typeface="Helvetica" pitchFamily="2" charset="0"/>
        <a:ea typeface="+mn-ea"/>
        <a:cs typeface="+mn-cs"/>
      </a:defRPr>
    </a:lvl3pPr>
    <a:lvl4pPr marL="1371600" algn="l" defTabSz="457200" rtl="0" eaLnBrk="1" latinLnBrk="0" hangingPunct="1">
      <a:defRPr sz="1200" b="0" i="0" kern="1200">
        <a:solidFill>
          <a:schemeClr val="tx1"/>
        </a:solidFill>
        <a:latin typeface="Helvetica" pitchFamily="2" charset="0"/>
        <a:ea typeface="+mn-ea"/>
        <a:cs typeface="+mn-cs"/>
      </a:defRPr>
    </a:lvl4pPr>
    <a:lvl5pPr marL="1828800" algn="l" defTabSz="457200" rtl="0" eaLnBrk="1" latinLnBrk="0" hangingPunct="1">
      <a:defRPr sz="1200" b="0" i="0" kern="1200">
        <a:solidFill>
          <a:schemeClr val="tx1"/>
        </a:solidFill>
        <a:latin typeface="Helvetica" pitchFamily="2"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6A1FA-22B9-2D44-9BCE-CCB148644EFC}" type="slidenum">
              <a:rPr lang="en-US" smtClean="0"/>
              <a:pPr/>
              <a:t>1</a:t>
            </a:fld>
            <a:endParaRPr lang="en-US" dirty="0"/>
          </a:p>
        </p:txBody>
      </p:sp>
    </p:spTree>
    <p:extLst>
      <p:ext uri="{BB962C8B-B14F-4D97-AF65-F5344CB8AC3E}">
        <p14:creationId xmlns:p14="http://schemas.microsoft.com/office/powerpoint/2010/main" val="2632535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4.png"/><Relationship Id="rId4" Type="http://schemas.openxmlformats.org/officeDocument/2006/relationships/image" Target="../media/image10.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1.png"/><Relationship Id="rId4" Type="http://schemas.openxmlformats.org/officeDocument/2006/relationships/image" Target="../media/image14.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D5BA163-CD4E-51F8-68D8-3D04D152B85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257"/>
          <a:stretch/>
        </p:blipFill>
        <p:spPr>
          <a:xfrm>
            <a:off x="-2" y="132739"/>
            <a:ext cx="4923965" cy="6587848"/>
          </a:xfrm>
          <a:prstGeom prst="rect">
            <a:avLst/>
          </a:prstGeom>
        </p:spPr>
      </p:pic>
      <p:sp>
        <p:nvSpPr>
          <p:cNvPr id="40" name="Text Placeholder 12"/>
          <p:cNvSpPr>
            <a:spLocks noGrp="1"/>
          </p:cNvSpPr>
          <p:nvPr>
            <p:ph type="body" sz="quarter" idx="10" hasCustomPrompt="1"/>
          </p:nvPr>
        </p:nvSpPr>
        <p:spPr>
          <a:xfrm>
            <a:off x="5678861" y="2788508"/>
            <a:ext cx="4489938" cy="1441817"/>
          </a:xfrm>
          <a:prstGeom prst="rect">
            <a:avLst/>
          </a:prstGeom>
        </p:spPr>
        <p:txBody>
          <a:bodyPr vert="horz" anchor="t" anchorCtr="0">
            <a:normAutofit/>
          </a:bodyPr>
          <a:lstStyle>
            <a:lvl1pPr marL="3175" indent="-3175" algn="l">
              <a:buNone/>
              <a:defRPr sz="2000" cap="none">
                <a:solidFill>
                  <a:srgbClr val="FFFFFE"/>
                </a:solidFill>
              </a:defRPr>
            </a:lvl1pPr>
            <a:lvl2pPr algn="ctr">
              <a:buNone/>
              <a:defRPr/>
            </a:lvl2pPr>
            <a:lvl3pPr algn="ctr">
              <a:defRPr/>
            </a:lvl3pPr>
            <a:lvl4pPr algn="ctr">
              <a:defRPr/>
            </a:lvl4pPr>
            <a:lvl5pPr algn="ctr">
              <a:defRPr/>
            </a:lvl5pPr>
          </a:lstStyle>
          <a:p>
            <a:pPr lvl="0"/>
            <a:r>
              <a:rPr lang="en-US" dirty="0"/>
              <a:t>Add A Subtitle</a:t>
            </a:r>
          </a:p>
        </p:txBody>
      </p:sp>
      <p:sp>
        <p:nvSpPr>
          <p:cNvPr id="43" name="Text Placeholder 14"/>
          <p:cNvSpPr>
            <a:spLocks noGrp="1"/>
          </p:cNvSpPr>
          <p:nvPr>
            <p:ph type="body" sz="quarter" idx="11" hasCustomPrompt="1"/>
          </p:nvPr>
        </p:nvSpPr>
        <p:spPr>
          <a:xfrm>
            <a:off x="5678861" y="4847614"/>
            <a:ext cx="4489938" cy="457200"/>
          </a:xfrm>
          <a:prstGeom prst="rect">
            <a:avLst/>
          </a:prstGeom>
        </p:spPr>
        <p:txBody>
          <a:bodyPr vert="horz"/>
          <a:lstStyle>
            <a:lvl1pPr marL="3175" indent="-3175" algn="l">
              <a:buFont typeface="Arial"/>
              <a:buNone/>
              <a:defRPr sz="1300" baseline="0">
                <a:solidFill>
                  <a:srgbClr val="FFFFFE"/>
                </a:solidFill>
              </a:defRPr>
            </a:lvl1pPr>
          </a:lstStyle>
          <a:p>
            <a:pPr lvl="0"/>
            <a:r>
              <a:rPr lang="en-US" dirty="0"/>
              <a:t>Presented by: &lt;presenter name&gt;</a:t>
            </a:r>
          </a:p>
        </p:txBody>
      </p:sp>
      <p:sp>
        <p:nvSpPr>
          <p:cNvPr id="45" name="Title 44"/>
          <p:cNvSpPr>
            <a:spLocks noGrp="1"/>
          </p:cNvSpPr>
          <p:nvPr>
            <p:ph type="title" hasCustomPrompt="1"/>
          </p:nvPr>
        </p:nvSpPr>
        <p:spPr>
          <a:xfrm>
            <a:off x="5678861" y="643062"/>
            <a:ext cx="4489938" cy="1852246"/>
          </a:xfrm>
        </p:spPr>
        <p:txBody>
          <a:bodyPr vert="horz" anchor="b" anchorCtr="0">
            <a:normAutofit/>
          </a:bodyPr>
          <a:lstStyle>
            <a:lvl1pPr algn="l">
              <a:defRPr sz="3200">
                <a:solidFill>
                  <a:schemeClr val="bg1"/>
                </a:solidFill>
              </a:defRPr>
            </a:lvl1pPr>
          </a:lstStyle>
          <a:p>
            <a:r>
              <a:rPr lang="en-US" dirty="0"/>
              <a:t>Click to Edit Title</a:t>
            </a:r>
          </a:p>
        </p:txBody>
      </p:sp>
      <p:pic>
        <p:nvPicPr>
          <p:cNvPr id="3" name="Wordmark_SmallVersion_RGB-02.png" descr="Wordmark_SmallVersion_RGB-02.png">
            <a:extLst>
              <a:ext uri="{FF2B5EF4-FFF2-40B4-BE49-F238E27FC236}">
                <a16:creationId xmlns:a16="http://schemas.microsoft.com/office/drawing/2014/main" id="{E8CF9C83-AC09-D08D-1709-5A590CC076D6}"/>
              </a:ext>
            </a:extLst>
          </p:cNvPr>
          <p:cNvPicPr>
            <a:picLocks noChangeAspect="1"/>
          </p:cNvPicPr>
          <p:nvPr userDrawn="1"/>
        </p:nvPicPr>
        <p:blipFill>
          <a:blip r:embed="rId4"/>
          <a:stretch>
            <a:fillRect/>
          </a:stretch>
        </p:blipFill>
        <p:spPr>
          <a:xfrm>
            <a:off x="5607837" y="6140436"/>
            <a:ext cx="2300511" cy="395288"/>
          </a:xfrm>
          <a:prstGeom prst="rect">
            <a:avLst/>
          </a:prstGeom>
          <a:ln w="12700">
            <a:miter lim="400000"/>
          </a:ln>
        </p:spPr>
      </p:pic>
      <p:sp>
        <p:nvSpPr>
          <p:cNvPr id="6" name="Line">
            <a:extLst>
              <a:ext uri="{FF2B5EF4-FFF2-40B4-BE49-F238E27FC236}">
                <a16:creationId xmlns:a16="http://schemas.microsoft.com/office/drawing/2014/main" id="{0B991BCC-1A03-5C04-0A03-5B5378EC2022}"/>
              </a:ext>
            </a:extLst>
          </p:cNvPr>
          <p:cNvSpPr/>
          <p:nvPr userDrawn="1"/>
        </p:nvSpPr>
        <p:spPr>
          <a:xfrm>
            <a:off x="5654675" y="6008869"/>
            <a:ext cx="6149943" cy="1"/>
          </a:xfrm>
          <a:prstGeom prst="line">
            <a:avLst/>
          </a:prstGeom>
          <a:ln w="12700">
            <a:solidFill>
              <a:srgbClr val="58A598"/>
            </a:solidFill>
          </a:ln>
        </p:spPr>
        <p:txBody>
          <a:bodyPr lIns="0" tIns="0" rIns="0" bIns="0"/>
          <a:lstStyle/>
          <a:p>
            <a:pPr>
              <a:defRPr sz="1400">
                <a:solidFill>
                  <a:srgbClr val="1D5C42"/>
                </a:solidFill>
                <a:latin typeface="+mj-lt"/>
                <a:ea typeface="+mj-ea"/>
                <a:cs typeface="+mj-cs"/>
                <a:sym typeface="Arial"/>
              </a:defRPr>
            </a:pPr>
            <a:endParaRPr/>
          </a:p>
        </p:txBody>
      </p:sp>
    </p:spTree>
    <p:extLst>
      <p:ext uri="{BB962C8B-B14F-4D97-AF65-F5344CB8AC3E}">
        <p14:creationId xmlns:p14="http://schemas.microsoft.com/office/powerpoint/2010/main" val="5325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0AE1CC7-010A-9025-6BBB-E254E139232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8492" t="27902"/>
          <a:stretch/>
        </p:blipFill>
        <p:spPr>
          <a:xfrm>
            <a:off x="0" y="0"/>
            <a:ext cx="4710901" cy="4749744"/>
          </a:xfrm>
          <a:prstGeom prst="rect">
            <a:avLst/>
          </a:prstGeom>
        </p:spPr>
      </p:pic>
      <p:sp>
        <p:nvSpPr>
          <p:cNvPr id="9" name="Title 8"/>
          <p:cNvSpPr>
            <a:spLocks noGrp="1"/>
          </p:cNvSpPr>
          <p:nvPr>
            <p:ph type="title" hasCustomPrompt="1"/>
          </p:nvPr>
        </p:nvSpPr>
        <p:spPr>
          <a:xfrm>
            <a:off x="5430175" y="2774374"/>
            <a:ext cx="5764567" cy="2259265"/>
          </a:xfrm>
        </p:spPr>
        <p:txBody>
          <a:bodyPr>
            <a:normAutofit/>
          </a:bodyPr>
          <a:lstStyle>
            <a:lvl1pPr>
              <a:defRPr sz="4800">
                <a:solidFill>
                  <a:schemeClr val="bg1"/>
                </a:solidFill>
              </a:defRPr>
            </a:lvl1pPr>
          </a:lstStyle>
          <a:p>
            <a:r>
              <a:rPr lang="en-US" dirty="0"/>
              <a:t>Divider Slide Title Goes Here</a:t>
            </a:r>
          </a:p>
        </p:txBody>
      </p:sp>
      <p:pic>
        <p:nvPicPr>
          <p:cNvPr id="2" name="Graphic 1">
            <a:extLst>
              <a:ext uri="{FF2B5EF4-FFF2-40B4-BE49-F238E27FC236}">
                <a16:creationId xmlns:a16="http://schemas.microsoft.com/office/drawing/2014/main" id="{CB65F53F-B60C-7059-C9B0-6B759DC874A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74710" y="6318736"/>
            <a:ext cx="1918965" cy="327803"/>
          </a:xfrm>
          <a:prstGeom prst="rect">
            <a:avLst/>
          </a:prstGeom>
        </p:spPr>
      </p:pic>
    </p:spTree>
    <p:extLst>
      <p:ext uri="{BB962C8B-B14F-4D97-AF65-F5344CB8AC3E}">
        <p14:creationId xmlns:p14="http://schemas.microsoft.com/office/powerpoint/2010/main" val="15124475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0AE1CC7-010A-9025-6BBB-E254E139232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8492" t="27902"/>
          <a:stretch/>
        </p:blipFill>
        <p:spPr>
          <a:xfrm>
            <a:off x="0" y="0"/>
            <a:ext cx="4710901" cy="4749744"/>
          </a:xfrm>
          <a:prstGeom prst="rect">
            <a:avLst/>
          </a:prstGeom>
        </p:spPr>
      </p:pic>
      <p:sp>
        <p:nvSpPr>
          <p:cNvPr id="9" name="Title 8"/>
          <p:cNvSpPr>
            <a:spLocks noGrp="1"/>
          </p:cNvSpPr>
          <p:nvPr>
            <p:ph type="title" hasCustomPrompt="1"/>
          </p:nvPr>
        </p:nvSpPr>
        <p:spPr>
          <a:xfrm>
            <a:off x="5430175" y="2774374"/>
            <a:ext cx="5764567" cy="2259265"/>
          </a:xfrm>
        </p:spPr>
        <p:txBody>
          <a:bodyPr>
            <a:normAutofit/>
          </a:bodyPr>
          <a:lstStyle>
            <a:lvl1pPr>
              <a:defRPr sz="4800">
                <a:solidFill>
                  <a:schemeClr val="bg2"/>
                </a:solidFill>
              </a:defRPr>
            </a:lvl1pPr>
          </a:lstStyle>
          <a:p>
            <a:r>
              <a:rPr lang="en-US" dirty="0"/>
              <a:t>Divider Slide Title Goes Here</a:t>
            </a:r>
          </a:p>
        </p:txBody>
      </p:sp>
      <p:pic>
        <p:nvPicPr>
          <p:cNvPr id="2" name="Graphic 1">
            <a:extLst>
              <a:ext uri="{FF2B5EF4-FFF2-40B4-BE49-F238E27FC236}">
                <a16:creationId xmlns:a16="http://schemas.microsoft.com/office/drawing/2014/main" id="{7D73C781-47F7-25FC-CFE7-55B4D21424E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74710" y="6318736"/>
            <a:ext cx="1918965" cy="327803"/>
          </a:xfrm>
          <a:prstGeom prst="rect">
            <a:avLst/>
          </a:prstGeom>
        </p:spPr>
      </p:pic>
    </p:spTree>
    <p:extLst>
      <p:ext uri="{BB962C8B-B14F-4D97-AF65-F5344CB8AC3E}">
        <p14:creationId xmlns:p14="http://schemas.microsoft.com/office/powerpoint/2010/main" val="17075441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430175" y="2774374"/>
            <a:ext cx="5764567" cy="2259265"/>
          </a:xfrm>
        </p:spPr>
        <p:txBody>
          <a:bodyPr>
            <a:normAutofit/>
          </a:bodyPr>
          <a:lstStyle>
            <a:lvl1pPr>
              <a:defRPr sz="4800"/>
            </a:lvl1pPr>
          </a:lstStyle>
          <a:p>
            <a:r>
              <a:rPr lang="en-US" dirty="0"/>
              <a:t>Divider Slide Title Goes Here</a:t>
            </a:r>
          </a:p>
        </p:txBody>
      </p:sp>
      <p:pic>
        <p:nvPicPr>
          <p:cNvPr id="3" name="Graphic 2">
            <a:extLst>
              <a:ext uri="{FF2B5EF4-FFF2-40B4-BE49-F238E27FC236}">
                <a16:creationId xmlns:a16="http://schemas.microsoft.com/office/drawing/2014/main" id="{66C76EA4-D422-BB9B-FD66-3A2D4576118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8492" t="27902"/>
          <a:stretch/>
        </p:blipFill>
        <p:spPr>
          <a:xfrm>
            <a:off x="0" y="0"/>
            <a:ext cx="4710901" cy="4749744"/>
          </a:xfrm>
          <a:prstGeom prst="rect">
            <a:avLst/>
          </a:prstGeom>
        </p:spPr>
      </p:pic>
    </p:spTree>
    <p:extLst>
      <p:ext uri="{BB962C8B-B14F-4D97-AF65-F5344CB8AC3E}">
        <p14:creationId xmlns:p14="http://schemas.microsoft.com/office/powerpoint/2010/main" val="958034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580195"/>
          </a:xfrm>
        </p:spPr>
        <p:txBody>
          <a:bodyPr/>
          <a:lstStyle>
            <a:lvl1pPr algn="l">
              <a:defRPr>
                <a:latin typeface="Trebuchet MS" panose="020B0703020202090204" pitchFamily="34" charset="0"/>
              </a:defRPr>
            </a:lvl1pPr>
          </a:lstStyle>
          <a:p>
            <a:r>
              <a:rPr lang="en-US" dirty="0"/>
              <a:t>Click to Add Title</a:t>
            </a:r>
          </a:p>
        </p:txBody>
      </p:sp>
      <p:sp>
        <p:nvSpPr>
          <p:cNvPr id="3" name="Content Placeholder 2"/>
          <p:cNvSpPr>
            <a:spLocks noGrp="1"/>
          </p:cNvSpPr>
          <p:nvPr>
            <p:ph idx="1" hasCustomPrompt="1"/>
          </p:nvPr>
        </p:nvSpPr>
        <p:spPr>
          <a:xfrm>
            <a:off x="609600" y="1147920"/>
            <a:ext cx="10972800" cy="4978244"/>
          </a:xfrm>
        </p:spPr>
        <p:txBody>
          <a:bodyPr/>
          <a:lstStyle>
            <a:lvl1pPr>
              <a:defRPr sz="2800"/>
            </a:lvl1pPr>
            <a:lvl2pPr>
              <a:defRPr sz="2400"/>
            </a:lvl2pPr>
            <a:lvl3pPr>
              <a:defRPr sz="2000"/>
            </a:lvl3pPr>
            <a:lvl4pPr>
              <a:defRPr sz="1800"/>
            </a:lvl4pPr>
            <a:lvl5pPr>
              <a:defRPr sz="1600"/>
            </a:lvl5pPr>
          </a:lstStyle>
          <a:p>
            <a:pPr lvl="0"/>
            <a:r>
              <a:rPr lang="en-US" dirty="0"/>
              <a:t>Click to add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1"/>
          </p:nvPr>
        </p:nvSpPr>
        <p:spPr>
          <a:xfrm>
            <a:off x="3582610" y="6332762"/>
            <a:ext cx="5026781" cy="365125"/>
          </a:xfrm>
          <a:prstGeom prst="rect">
            <a:avLst/>
          </a:prstGeom>
        </p:spPr>
        <p:txBody>
          <a:bodyPr/>
          <a:lstStyle/>
          <a:p>
            <a:endParaRPr lang="en-US" dirty="0"/>
          </a:p>
        </p:txBody>
      </p:sp>
      <p:sp>
        <p:nvSpPr>
          <p:cNvPr id="5" name="Slide Number Placeholder 7">
            <a:extLst>
              <a:ext uri="{FF2B5EF4-FFF2-40B4-BE49-F238E27FC236}">
                <a16:creationId xmlns:a16="http://schemas.microsoft.com/office/drawing/2014/main" id="{C363BEC4-8B9B-ADA2-DB86-9FEF6FFC161D}"/>
              </a:ext>
            </a:extLst>
          </p:cNvPr>
          <p:cNvSpPr>
            <a:spLocks noGrp="1"/>
          </p:cNvSpPr>
          <p:nvPr>
            <p:ph type="sldNum" sz="quarter" idx="4"/>
          </p:nvPr>
        </p:nvSpPr>
        <p:spPr>
          <a:xfrm>
            <a:off x="609600" y="6400798"/>
            <a:ext cx="473476" cy="365125"/>
          </a:xfrm>
          <a:prstGeom prst="rect">
            <a:avLst/>
          </a:prstGeom>
        </p:spPr>
        <p:txBody>
          <a:bodyPr lIns="0" rIns="0"/>
          <a:lstStyle>
            <a:lvl1pPr algn="l">
              <a:defRPr sz="1300" b="0" i="0">
                <a:solidFill>
                  <a:schemeClr val="tx1"/>
                </a:solidFill>
                <a:latin typeface="Helvetica" pitchFamily="2" charset="0"/>
              </a:defRPr>
            </a:lvl1pPr>
          </a:lstStyle>
          <a:p>
            <a:fld id="{660AD0E0-DF68-E742-B4F8-07D68D50E5A6}" type="slidenum">
              <a:rPr lang="en-US" smtClean="0"/>
              <a:pPr/>
              <a:t>‹#›</a:t>
            </a:fld>
            <a:endParaRPr lang="en-US" dirty="0"/>
          </a:p>
        </p:txBody>
      </p:sp>
    </p:spTree>
    <p:extLst>
      <p:ext uri="{BB962C8B-B14F-4D97-AF65-F5344CB8AC3E}">
        <p14:creationId xmlns:p14="http://schemas.microsoft.com/office/powerpoint/2010/main" val="1436531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Two Layout">
    <p:bg>
      <p:bgPr>
        <a:solidFill>
          <a:schemeClr val="tx1"/>
        </a:solidFill>
        <a:effectLst/>
      </p:bgPr>
    </p:bg>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714BDECF-AC8C-3CFD-E9EE-066BEEF37D8B}"/>
              </a:ext>
            </a:extLst>
          </p:cNvPr>
          <p:cNvSpPr>
            <a:spLocks noGrp="1"/>
          </p:cNvSpPr>
          <p:nvPr>
            <p:ph type="title" hasCustomPrompt="1"/>
          </p:nvPr>
        </p:nvSpPr>
        <p:spPr>
          <a:xfrm>
            <a:off x="1065504" y="2774374"/>
            <a:ext cx="5764567" cy="2259265"/>
          </a:xfrm>
        </p:spPr>
        <p:txBody>
          <a:bodyPr>
            <a:normAutofit/>
          </a:bodyPr>
          <a:lstStyle>
            <a:lvl1pPr>
              <a:defRPr sz="4800">
                <a:solidFill>
                  <a:schemeClr val="bg1"/>
                </a:solidFill>
              </a:defRPr>
            </a:lvl1pPr>
          </a:lstStyle>
          <a:p>
            <a:r>
              <a:rPr lang="en-US" dirty="0"/>
              <a:t>Divider Slide Title Goes Here</a:t>
            </a:r>
          </a:p>
        </p:txBody>
      </p:sp>
      <p:pic>
        <p:nvPicPr>
          <p:cNvPr id="5" name="Wordmark_LargeVersion_RGB-01.png" descr="Wordmark_LargeVersion_RGB-01.png">
            <a:extLst>
              <a:ext uri="{FF2B5EF4-FFF2-40B4-BE49-F238E27FC236}">
                <a16:creationId xmlns:a16="http://schemas.microsoft.com/office/drawing/2014/main" id="{D75E515F-D522-8619-5447-6549039723B0}"/>
              </a:ext>
            </a:extLst>
          </p:cNvPr>
          <p:cNvPicPr>
            <a:picLocks noChangeAspect="1"/>
          </p:cNvPicPr>
          <p:nvPr userDrawn="1"/>
        </p:nvPicPr>
        <p:blipFill>
          <a:blip r:embed="rId2"/>
          <a:stretch>
            <a:fillRect/>
          </a:stretch>
        </p:blipFill>
        <p:spPr>
          <a:xfrm>
            <a:off x="9774710" y="6318736"/>
            <a:ext cx="1918966" cy="328868"/>
          </a:xfrm>
          <a:prstGeom prst="rect">
            <a:avLst/>
          </a:prstGeom>
          <a:ln w="12700">
            <a:miter lim="400000"/>
          </a:ln>
        </p:spPr>
      </p:pic>
      <p:pic>
        <p:nvPicPr>
          <p:cNvPr id="4" name="Graphic 3">
            <a:extLst>
              <a:ext uri="{FF2B5EF4-FFF2-40B4-BE49-F238E27FC236}">
                <a16:creationId xmlns:a16="http://schemas.microsoft.com/office/drawing/2014/main" id="{546F500F-4BB2-E3C2-9482-8713684A17A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74710" y="6318736"/>
            <a:ext cx="1918965" cy="327803"/>
          </a:xfrm>
          <a:prstGeom prst="rect">
            <a:avLst/>
          </a:prstGeom>
        </p:spPr>
      </p:pic>
      <p:pic>
        <p:nvPicPr>
          <p:cNvPr id="6" name="Graphic 5">
            <a:extLst>
              <a:ext uri="{FF2B5EF4-FFF2-40B4-BE49-F238E27FC236}">
                <a16:creationId xmlns:a16="http://schemas.microsoft.com/office/drawing/2014/main" id="{23C82C50-7C45-EEE1-D1D7-7D4A2640BC3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28390" r="27800"/>
          <a:stretch/>
        </p:blipFill>
        <p:spPr>
          <a:xfrm>
            <a:off x="7442255" y="-1"/>
            <a:ext cx="4749745" cy="4710902"/>
          </a:xfrm>
          <a:prstGeom prst="rect">
            <a:avLst/>
          </a:prstGeom>
        </p:spPr>
      </p:pic>
    </p:spTree>
    <p:extLst>
      <p:ext uri="{BB962C8B-B14F-4D97-AF65-F5344CB8AC3E}">
        <p14:creationId xmlns:p14="http://schemas.microsoft.com/office/powerpoint/2010/main" val="2716797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Divider Two Layout">
    <p:bg>
      <p:bgPr>
        <a:solidFill>
          <a:schemeClr val="tx2"/>
        </a:solidFill>
        <a:effectLst/>
      </p:bgPr>
    </p:bg>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714BDECF-AC8C-3CFD-E9EE-066BEEF37D8B}"/>
              </a:ext>
            </a:extLst>
          </p:cNvPr>
          <p:cNvSpPr>
            <a:spLocks noGrp="1"/>
          </p:cNvSpPr>
          <p:nvPr>
            <p:ph type="title" hasCustomPrompt="1"/>
          </p:nvPr>
        </p:nvSpPr>
        <p:spPr>
          <a:xfrm>
            <a:off x="1065504" y="2774374"/>
            <a:ext cx="5764567" cy="2259265"/>
          </a:xfrm>
        </p:spPr>
        <p:txBody>
          <a:bodyPr>
            <a:normAutofit/>
          </a:bodyPr>
          <a:lstStyle>
            <a:lvl1pPr>
              <a:defRPr sz="4800">
                <a:solidFill>
                  <a:schemeClr val="bg2"/>
                </a:solidFill>
              </a:defRPr>
            </a:lvl1pPr>
          </a:lstStyle>
          <a:p>
            <a:r>
              <a:rPr lang="en-US" dirty="0"/>
              <a:t>Divider Slide Title Goes Here</a:t>
            </a:r>
          </a:p>
        </p:txBody>
      </p:sp>
      <p:pic>
        <p:nvPicPr>
          <p:cNvPr id="5" name="Wordmark_LargeVersion_RGB-01.png" descr="Wordmark_LargeVersion_RGB-01.png">
            <a:extLst>
              <a:ext uri="{FF2B5EF4-FFF2-40B4-BE49-F238E27FC236}">
                <a16:creationId xmlns:a16="http://schemas.microsoft.com/office/drawing/2014/main" id="{D75E515F-D522-8619-5447-6549039723B0}"/>
              </a:ext>
            </a:extLst>
          </p:cNvPr>
          <p:cNvPicPr>
            <a:picLocks noChangeAspect="1"/>
          </p:cNvPicPr>
          <p:nvPr userDrawn="1"/>
        </p:nvPicPr>
        <p:blipFill>
          <a:blip r:embed="rId2"/>
          <a:stretch>
            <a:fillRect/>
          </a:stretch>
        </p:blipFill>
        <p:spPr>
          <a:xfrm>
            <a:off x="9774710" y="6318736"/>
            <a:ext cx="1918966" cy="328868"/>
          </a:xfrm>
          <a:prstGeom prst="rect">
            <a:avLst/>
          </a:prstGeom>
          <a:ln w="12700">
            <a:miter lim="400000"/>
          </a:ln>
        </p:spPr>
      </p:pic>
      <p:pic>
        <p:nvPicPr>
          <p:cNvPr id="6" name="Graphic 5">
            <a:extLst>
              <a:ext uri="{FF2B5EF4-FFF2-40B4-BE49-F238E27FC236}">
                <a16:creationId xmlns:a16="http://schemas.microsoft.com/office/drawing/2014/main" id="{51844CD1-FE26-504C-F46F-C54E261171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74710" y="6318736"/>
            <a:ext cx="1918965" cy="327803"/>
          </a:xfrm>
          <a:prstGeom prst="rect">
            <a:avLst/>
          </a:prstGeom>
        </p:spPr>
      </p:pic>
      <p:pic>
        <p:nvPicPr>
          <p:cNvPr id="4" name="Graphic 3">
            <a:extLst>
              <a:ext uri="{FF2B5EF4-FFF2-40B4-BE49-F238E27FC236}">
                <a16:creationId xmlns:a16="http://schemas.microsoft.com/office/drawing/2014/main" id="{6F2D9D21-1611-A106-43CF-274D9A138FA7}"/>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28390" r="27800"/>
          <a:stretch/>
        </p:blipFill>
        <p:spPr>
          <a:xfrm>
            <a:off x="7442255" y="-1"/>
            <a:ext cx="4749745" cy="4710902"/>
          </a:xfrm>
          <a:prstGeom prst="rect">
            <a:avLst/>
          </a:prstGeom>
        </p:spPr>
      </p:pic>
    </p:spTree>
    <p:extLst>
      <p:ext uri="{BB962C8B-B14F-4D97-AF65-F5344CB8AC3E}">
        <p14:creationId xmlns:p14="http://schemas.microsoft.com/office/powerpoint/2010/main" val="2253619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Divider Two Layout">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714BDECF-AC8C-3CFD-E9EE-066BEEF37D8B}"/>
              </a:ext>
            </a:extLst>
          </p:cNvPr>
          <p:cNvSpPr>
            <a:spLocks noGrp="1"/>
          </p:cNvSpPr>
          <p:nvPr>
            <p:ph type="title" hasCustomPrompt="1"/>
          </p:nvPr>
        </p:nvSpPr>
        <p:spPr>
          <a:xfrm>
            <a:off x="1065504" y="2774374"/>
            <a:ext cx="5764567" cy="2259265"/>
          </a:xfrm>
        </p:spPr>
        <p:txBody>
          <a:bodyPr>
            <a:normAutofit/>
          </a:bodyPr>
          <a:lstStyle>
            <a:lvl1pPr>
              <a:defRPr sz="4800"/>
            </a:lvl1pPr>
          </a:lstStyle>
          <a:p>
            <a:r>
              <a:rPr lang="en-US" dirty="0"/>
              <a:t>Divider Slide Title Goes Here</a:t>
            </a:r>
          </a:p>
        </p:txBody>
      </p:sp>
      <p:pic>
        <p:nvPicPr>
          <p:cNvPr id="5" name="Wordmark_LargeVersion_RGB-01.png" descr="Wordmark_LargeVersion_RGB-01.png">
            <a:extLst>
              <a:ext uri="{FF2B5EF4-FFF2-40B4-BE49-F238E27FC236}">
                <a16:creationId xmlns:a16="http://schemas.microsoft.com/office/drawing/2014/main" id="{D75E515F-D522-8619-5447-6549039723B0}"/>
              </a:ext>
            </a:extLst>
          </p:cNvPr>
          <p:cNvPicPr>
            <a:picLocks noChangeAspect="1"/>
          </p:cNvPicPr>
          <p:nvPr userDrawn="1"/>
        </p:nvPicPr>
        <p:blipFill>
          <a:blip r:embed="rId2"/>
          <a:stretch>
            <a:fillRect/>
          </a:stretch>
        </p:blipFill>
        <p:spPr>
          <a:xfrm>
            <a:off x="9774710" y="6318736"/>
            <a:ext cx="1918966" cy="328868"/>
          </a:xfrm>
          <a:prstGeom prst="rect">
            <a:avLst/>
          </a:prstGeom>
          <a:ln w="12700">
            <a:miter lim="400000"/>
          </a:ln>
        </p:spPr>
      </p:pic>
      <p:pic>
        <p:nvPicPr>
          <p:cNvPr id="4" name="Graphic 3">
            <a:extLst>
              <a:ext uri="{FF2B5EF4-FFF2-40B4-BE49-F238E27FC236}">
                <a16:creationId xmlns:a16="http://schemas.microsoft.com/office/drawing/2014/main" id="{4A934E4E-7337-8B76-5513-23286FBE3E1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28390" r="27800"/>
          <a:stretch/>
        </p:blipFill>
        <p:spPr>
          <a:xfrm>
            <a:off x="7442255" y="-1"/>
            <a:ext cx="4749745" cy="4710902"/>
          </a:xfrm>
          <a:prstGeom prst="rect">
            <a:avLst/>
          </a:prstGeom>
        </p:spPr>
      </p:pic>
    </p:spTree>
    <p:extLst>
      <p:ext uri="{BB962C8B-B14F-4D97-AF65-F5344CB8AC3E}">
        <p14:creationId xmlns:p14="http://schemas.microsoft.com/office/powerpoint/2010/main" val="3183511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Divider Two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828800" y="2778710"/>
            <a:ext cx="8636000" cy="2479089"/>
          </a:xfrm>
          <a:prstGeom prst="rect">
            <a:avLst/>
          </a:prstGeom>
        </p:spPr>
        <p:txBody>
          <a:bodyPr vert="horz" anchor="ctr">
            <a:normAutofit/>
          </a:bodyPr>
          <a:lstStyle>
            <a:lvl1pPr algn="ctr">
              <a:defRPr sz="4800" baseline="0">
                <a:solidFill>
                  <a:srgbClr val="1D5C42"/>
                </a:solidFill>
              </a:defRPr>
            </a:lvl1pPr>
          </a:lstStyle>
          <a:p>
            <a:r>
              <a:rPr lang="en-US" dirty="0"/>
              <a:t>Click to Add </a:t>
            </a:r>
            <a:br>
              <a:rPr lang="en-US" dirty="0"/>
            </a:br>
            <a:r>
              <a:rPr lang="en-US" dirty="0"/>
              <a:t>Divider Slide Headline</a:t>
            </a:r>
          </a:p>
        </p:txBody>
      </p:sp>
      <p:pic>
        <p:nvPicPr>
          <p:cNvPr id="2" name="Graphic 1">
            <a:extLst>
              <a:ext uri="{FF2B5EF4-FFF2-40B4-BE49-F238E27FC236}">
                <a16:creationId xmlns:a16="http://schemas.microsoft.com/office/drawing/2014/main" id="{4A7068C0-6EB8-A96C-127A-3D31DEF9EB1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68" t="-84" r="-1"/>
          <a:stretch/>
        </p:blipFill>
        <p:spPr>
          <a:xfrm rot="5400000">
            <a:off x="5029449" y="610226"/>
            <a:ext cx="2234701" cy="2215093"/>
          </a:xfrm>
          <a:prstGeom prst="rect">
            <a:avLst/>
          </a:prstGeom>
        </p:spPr>
      </p:pic>
      <p:pic>
        <p:nvPicPr>
          <p:cNvPr id="3" name="Wordmark_LargeVersion_RGB-01.png" descr="Wordmark_LargeVersion_RGB-01.png">
            <a:extLst>
              <a:ext uri="{FF2B5EF4-FFF2-40B4-BE49-F238E27FC236}">
                <a16:creationId xmlns:a16="http://schemas.microsoft.com/office/drawing/2014/main" id="{F2C50949-530B-D338-FDDE-4082B6D8EA8E}"/>
              </a:ext>
            </a:extLst>
          </p:cNvPr>
          <p:cNvPicPr>
            <a:picLocks noChangeAspect="1"/>
          </p:cNvPicPr>
          <p:nvPr userDrawn="1"/>
        </p:nvPicPr>
        <p:blipFill>
          <a:blip r:embed="rId4"/>
          <a:stretch>
            <a:fillRect/>
          </a:stretch>
        </p:blipFill>
        <p:spPr>
          <a:xfrm>
            <a:off x="9774710" y="6318736"/>
            <a:ext cx="1918966" cy="328868"/>
          </a:xfrm>
          <a:prstGeom prst="rect">
            <a:avLst/>
          </a:prstGeom>
          <a:ln w="12700">
            <a:miter lim="400000"/>
          </a:ln>
        </p:spPr>
      </p:pic>
    </p:spTree>
    <p:extLst>
      <p:ext uri="{BB962C8B-B14F-4D97-AF65-F5344CB8AC3E}">
        <p14:creationId xmlns:p14="http://schemas.microsoft.com/office/powerpoint/2010/main" val="2372635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Divider Two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79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F9F9F9"/>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9B342B-E4EA-4D42-4E95-94C753FA5B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07837" y="6140437"/>
            <a:ext cx="2300511" cy="392980"/>
          </a:xfrm>
          <a:prstGeom prst="rect">
            <a:avLst/>
          </a:prstGeom>
        </p:spPr>
      </p:pic>
      <p:pic>
        <p:nvPicPr>
          <p:cNvPr id="5" name="Graphic 4">
            <a:extLst>
              <a:ext uri="{FF2B5EF4-FFF2-40B4-BE49-F238E27FC236}">
                <a16:creationId xmlns:a16="http://schemas.microsoft.com/office/drawing/2014/main" id="{0D5BA163-CD4E-51F8-68D8-3D04D152B85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5257"/>
          <a:stretch/>
        </p:blipFill>
        <p:spPr>
          <a:xfrm>
            <a:off x="-2" y="132739"/>
            <a:ext cx="4923965" cy="6587848"/>
          </a:xfrm>
          <a:prstGeom prst="rect">
            <a:avLst/>
          </a:prstGeom>
        </p:spPr>
      </p:pic>
      <p:sp>
        <p:nvSpPr>
          <p:cNvPr id="40" name="Text Placeholder 12"/>
          <p:cNvSpPr>
            <a:spLocks noGrp="1"/>
          </p:cNvSpPr>
          <p:nvPr>
            <p:ph type="body" sz="quarter" idx="10" hasCustomPrompt="1"/>
          </p:nvPr>
        </p:nvSpPr>
        <p:spPr>
          <a:xfrm>
            <a:off x="5678861" y="2788508"/>
            <a:ext cx="4489938" cy="1441817"/>
          </a:xfrm>
          <a:prstGeom prst="rect">
            <a:avLst/>
          </a:prstGeom>
        </p:spPr>
        <p:txBody>
          <a:bodyPr vert="horz" anchor="t" anchorCtr="0">
            <a:normAutofit/>
          </a:bodyPr>
          <a:lstStyle>
            <a:lvl1pPr marL="3175" indent="-3175" algn="l">
              <a:buNone/>
              <a:defRPr sz="2000" cap="none">
                <a:solidFill>
                  <a:schemeClr val="tx1"/>
                </a:solidFill>
              </a:defRPr>
            </a:lvl1pPr>
            <a:lvl2pPr algn="ctr">
              <a:buNone/>
              <a:defRPr/>
            </a:lvl2pPr>
            <a:lvl3pPr algn="ctr">
              <a:defRPr/>
            </a:lvl3pPr>
            <a:lvl4pPr algn="ctr">
              <a:defRPr/>
            </a:lvl4pPr>
            <a:lvl5pPr algn="ctr">
              <a:defRPr/>
            </a:lvl5pPr>
          </a:lstStyle>
          <a:p>
            <a:pPr lvl="0"/>
            <a:r>
              <a:rPr lang="en-US" dirty="0"/>
              <a:t>Add A Subtitle</a:t>
            </a:r>
          </a:p>
        </p:txBody>
      </p:sp>
      <p:sp>
        <p:nvSpPr>
          <p:cNvPr id="43" name="Text Placeholder 14"/>
          <p:cNvSpPr>
            <a:spLocks noGrp="1"/>
          </p:cNvSpPr>
          <p:nvPr>
            <p:ph type="body" sz="quarter" idx="11" hasCustomPrompt="1"/>
          </p:nvPr>
        </p:nvSpPr>
        <p:spPr>
          <a:xfrm>
            <a:off x="5678861" y="4847614"/>
            <a:ext cx="4489938" cy="457200"/>
          </a:xfrm>
          <a:prstGeom prst="rect">
            <a:avLst/>
          </a:prstGeom>
        </p:spPr>
        <p:txBody>
          <a:bodyPr vert="horz"/>
          <a:lstStyle>
            <a:lvl1pPr marL="3175" indent="-3175" algn="l">
              <a:buFont typeface="Arial"/>
              <a:buNone/>
              <a:defRPr sz="1300" baseline="0">
                <a:solidFill>
                  <a:schemeClr val="tx1"/>
                </a:solidFill>
              </a:defRPr>
            </a:lvl1pPr>
          </a:lstStyle>
          <a:p>
            <a:pPr lvl="0"/>
            <a:r>
              <a:rPr lang="en-US" dirty="0"/>
              <a:t>Presented by: &lt;presenter name&gt;</a:t>
            </a:r>
          </a:p>
        </p:txBody>
      </p:sp>
      <p:sp>
        <p:nvSpPr>
          <p:cNvPr id="45" name="Title 44"/>
          <p:cNvSpPr>
            <a:spLocks noGrp="1"/>
          </p:cNvSpPr>
          <p:nvPr>
            <p:ph type="title" hasCustomPrompt="1"/>
          </p:nvPr>
        </p:nvSpPr>
        <p:spPr>
          <a:xfrm>
            <a:off x="5678861" y="643062"/>
            <a:ext cx="4489938" cy="1852246"/>
          </a:xfrm>
        </p:spPr>
        <p:txBody>
          <a:bodyPr vert="horz" anchor="b" anchorCtr="0">
            <a:normAutofit/>
          </a:bodyPr>
          <a:lstStyle>
            <a:lvl1pPr algn="l">
              <a:defRPr sz="3200">
                <a:solidFill>
                  <a:schemeClr val="tx1"/>
                </a:solidFill>
              </a:defRPr>
            </a:lvl1pPr>
          </a:lstStyle>
          <a:p>
            <a:r>
              <a:rPr lang="en-US" dirty="0"/>
              <a:t>Click to Edit Title</a:t>
            </a:r>
          </a:p>
        </p:txBody>
      </p:sp>
      <p:sp>
        <p:nvSpPr>
          <p:cNvPr id="6" name="Line">
            <a:extLst>
              <a:ext uri="{FF2B5EF4-FFF2-40B4-BE49-F238E27FC236}">
                <a16:creationId xmlns:a16="http://schemas.microsoft.com/office/drawing/2014/main" id="{0B991BCC-1A03-5C04-0A03-5B5378EC2022}"/>
              </a:ext>
            </a:extLst>
          </p:cNvPr>
          <p:cNvSpPr/>
          <p:nvPr userDrawn="1"/>
        </p:nvSpPr>
        <p:spPr>
          <a:xfrm>
            <a:off x="5654675" y="6008869"/>
            <a:ext cx="6149943" cy="1"/>
          </a:xfrm>
          <a:prstGeom prst="line">
            <a:avLst/>
          </a:prstGeom>
          <a:ln w="12700">
            <a:solidFill>
              <a:schemeClr val="accent5"/>
            </a:solidFill>
          </a:ln>
        </p:spPr>
        <p:txBody>
          <a:bodyPr lIns="0" tIns="0" rIns="0" bIns="0"/>
          <a:lstStyle/>
          <a:p>
            <a:pPr>
              <a:defRPr sz="1400">
                <a:solidFill>
                  <a:srgbClr val="1D5C42"/>
                </a:solidFill>
                <a:latin typeface="+mj-lt"/>
                <a:ea typeface="+mj-ea"/>
                <a:cs typeface="+mj-cs"/>
                <a:sym typeface="Arial"/>
              </a:defRPr>
            </a:pPr>
            <a:endParaRPr/>
          </a:p>
        </p:txBody>
      </p:sp>
    </p:spTree>
    <p:extLst>
      <p:ext uri="{BB962C8B-B14F-4D97-AF65-F5344CB8AC3E}">
        <p14:creationId xmlns:p14="http://schemas.microsoft.com/office/powerpoint/2010/main" val="1016500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580195"/>
          </a:xfrm>
        </p:spPr>
        <p:txBody>
          <a:bodyPr lIns="0" rIns="0"/>
          <a:lstStyle>
            <a:lvl1pPr algn="l">
              <a:defRPr/>
            </a:lvl1pPr>
          </a:lstStyle>
          <a:p>
            <a:r>
              <a:rPr lang="en-US" dirty="0"/>
              <a:t>Click to Add Title</a:t>
            </a:r>
          </a:p>
        </p:txBody>
      </p:sp>
      <p:sp>
        <p:nvSpPr>
          <p:cNvPr id="3" name="Content Placeholder 2"/>
          <p:cNvSpPr>
            <a:spLocks noGrp="1"/>
          </p:cNvSpPr>
          <p:nvPr>
            <p:ph idx="1" hasCustomPrompt="1"/>
          </p:nvPr>
        </p:nvSpPr>
        <p:spPr>
          <a:xfrm>
            <a:off x="609600" y="1162611"/>
            <a:ext cx="10972800" cy="4880549"/>
          </a:xfrm>
        </p:spPr>
        <p:txBody>
          <a:bodyPr lIns="0" rIns="0"/>
          <a:lstStyle>
            <a:lvl1pPr>
              <a:defRPr sz="2400"/>
            </a:lvl1pPr>
            <a:lvl2pPr>
              <a:defRPr sz="2000"/>
            </a:lvl2pPr>
            <a:lvl3pPr>
              <a:defRPr sz="2000"/>
            </a:lvl3pPr>
            <a:lvl4pPr>
              <a:defRPr sz="1600"/>
            </a:lvl4pPr>
            <a:lvl5pPr>
              <a:defRPr sz="1600"/>
            </a:lvl5pPr>
          </a:lstStyle>
          <a:p>
            <a:pPr lvl="0"/>
            <a:r>
              <a:rPr lang="en-US" dirty="0"/>
              <a:t>Click to add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0"/>
          </p:nvPr>
        </p:nvSpPr>
        <p:spPr>
          <a:xfrm>
            <a:off x="609600" y="6400798"/>
            <a:ext cx="473476" cy="365125"/>
          </a:xfrm>
          <a:prstGeom prst="rect">
            <a:avLst/>
          </a:prstGeom>
        </p:spPr>
        <p:txBody>
          <a:bodyPr lIns="0" rIns="0"/>
          <a:lstStyle>
            <a:lvl1pPr algn="l">
              <a:defRPr/>
            </a:lvl1pPr>
          </a:lstStyle>
          <a:p>
            <a:fld id="{660AD0E0-DF68-E742-B4F8-07D68D50E5A6}" type="slidenum">
              <a:rPr lang="en-US" smtClean="0"/>
              <a:pPr/>
              <a:t>‹#›</a:t>
            </a:fld>
            <a:endParaRPr lang="en-US" dirty="0"/>
          </a:p>
        </p:txBody>
      </p:sp>
      <p:cxnSp>
        <p:nvCxnSpPr>
          <p:cNvPr id="4" name="Straight Connector 3">
            <a:extLst>
              <a:ext uri="{FF2B5EF4-FFF2-40B4-BE49-F238E27FC236}">
                <a16:creationId xmlns:a16="http://schemas.microsoft.com/office/drawing/2014/main" id="{A46D6D09-B49D-874C-1C68-ECC2007C6D39}"/>
              </a:ext>
            </a:extLst>
          </p:cNvPr>
          <p:cNvCxnSpPr/>
          <p:nvPr userDrawn="1"/>
        </p:nvCxnSpPr>
        <p:spPr bwMode="auto">
          <a:xfrm>
            <a:off x="609600" y="928102"/>
            <a:ext cx="10972800" cy="1588"/>
          </a:xfrm>
          <a:prstGeom prst="line">
            <a:avLst/>
          </a:prstGeom>
          <a:blipFill dpi="0" rotWithShape="0">
            <a:blip r:embed="rId2"/>
            <a:srcRect/>
            <a:tile tx="0" ty="0" sx="100000" sy="100000" flip="none" algn="tl"/>
          </a:bli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cxnSp>
      <p:sp>
        <p:nvSpPr>
          <p:cNvPr id="6" name="Footer Placeholder 5">
            <a:extLst>
              <a:ext uri="{FF2B5EF4-FFF2-40B4-BE49-F238E27FC236}">
                <a16:creationId xmlns:a16="http://schemas.microsoft.com/office/drawing/2014/main" id="{C290E13A-30F5-85F3-5E1F-12592059FB12}"/>
              </a:ext>
            </a:extLst>
          </p:cNvPr>
          <p:cNvSpPr>
            <a:spLocks noGrp="1"/>
          </p:cNvSpPr>
          <p:nvPr>
            <p:ph type="ftr" sz="quarter" idx="3"/>
          </p:nvPr>
        </p:nvSpPr>
        <p:spPr>
          <a:xfrm>
            <a:off x="3582610" y="6332762"/>
            <a:ext cx="502678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4365310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8D767D-81EB-2F86-A842-FC716EF463A6}"/>
              </a:ext>
            </a:extLst>
          </p:cNvPr>
          <p:cNvSpPr/>
          <p:nvPr userDrawn="1"/>
        </p:nvSpPr>
        <p:spPr>
          <a:xfrm>
            <a:off x="1" y="0"/>
            <a:ext cx="3977196"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Helvetica" pitchFamily="2" charset="0"/>
            </a:endParaRPr>
          </a:p>
        </p:txBody>
      </p:sp>
      <p:sp>
        <p:nvSpPr>
          <p:cNvPr id="2" name="Title 1"/>
          <p:cNvSpPr>
            <a:spLocks noGrp="1"/>
          </p:cNvSpPr>
          <p:nvPr>
            <p:ph type="title" hasCustomPrompt="1"/>
          </p:nvPr>
        </p:nvSpPr>
        <p:spPr>
          <a:xfrm>
            <a:off x="609601" y="1013173"/>
            <a:ext cx="2888039" cy="4525963"/>
          </a:xfrm>
        </p:spPr>
        <p:txBody>
          <a:bodyPr lIns="0" rIns="0" anchor="t">
            <a:normAutofit/>
          </a:bodyPr>
          <a:lstStyle>
            <a:lvl1pPr algn="l">
              <a:defRPr sz="3000">
                <a:solidFill>
                  <a:schemeClr val="bg1"/>
                </a:solidFill>
              </a:defRPr>
            </a:lvl1pPr>
          </a:lstStyle>
          <a:p>
            <a:r>
              <a:rPr lang="en-US" dirty="0"/>
              <a:t>Click to Add a Title Here</a:t>
            </a:r>
          </a:p>
        </p:txBody>
      </p:sp>
      <p:sp>
        <p:nvSpPr>
          <p:cNvPr id="4" name="Content Placeholder 3"/>
          <p:cNvSpPr>
            <a:spLocks noGrp="1"/>
          </p:cNvSpPr>
          <p:nvPr>
            <p:ph sz="half" idx="2" hasCustomPrompt="1"/>
          </p:nvPr>
        </p:nvSpPr>
        <p:spPr>
          <a:xfrm>
            <a:off x="4469206" y="1013173"/>
            <a:ext cx="7032287" cy="4525963"/>
          </a:xfrm>
        </p:spPr>
        <p:txBody>
          <a:bodyPr lIns="0" rIns="0"/>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5">
            <a:extLst>
              <a:ext uri="{FF2B5EF4-FFF2-40B4-BE49-F238E27FC236}">
                <a16:creationId xmlns:a16="http://schemas.microsoft.com/office/drawing/2014/main" id="{4AAB1796-ABF0-8A4B-E3FC-EC48158A033B}"/>
              </a:ext>
            </a:extLst>
          </p:cNvPr>
          <p:cNvSpPr>
            <a:spLocks noGrp="1"/>
          </p:cNvSpPr>
          <p:nvPr>
            <p:ph type="ftr" sz="quarter" idx="3"/>
          </p:nvPr>
        </p:nvSpPr>
        <p:spPr>
          <a:xfrm>
            <a:off x="3582610" y="6332762"/>
            <a:ext cx="502678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7">
            <a:extLst>
              <a:ext uri="{FF2B5EF4-FFF2-40B4-BE49-F238E27FC236}">
                <a16:creationId xmlns:a16="http://schemas.microsoft.com/office/drawing/2014/main" id="{CB76AB86-FD61-6186-BFA5-50054E970738}"/>
              </a:ext>
            </a:extLst>
          </p:cNvPr>
          <p:cNvSpPr>
            <a:spLocks noGrp="1"/>
          </p:cNvSpPr>
          <p:nvPr>
            <p:ph type="sldNum" sz="quarter" idx="4"/>
          </p:nvPr>
        </p:nvSpPr>
        <p:spPr>
          <a:xfrm>
            <a:off x="609600" y="6408737"/>
            <a:ext cx="473476" cy="365125"/>
          </a:xfrm>
          <a:prstGeom prst="rect">
            <a:avLst/>
          </a:prstGeom>
        </p:spPr>
        <p:txBody>
          <a:bodyPr lIns="0" rIns="0"/>
          <a:lstStyle>
            <a:lvl1pPr algn="l">
              <a:defRPr sz="1300" b="0" i="0">
                <a:solidFill>
                  <a:srgbClr val="CECECE"/>
                </a:solidFill>
                <a:latin typeface="Helvetica" pitchFamily="2" charset="0"/>
              </a:defRPr>
            </a:lvl1pPr>
          </a:lstStyle>
          <a:p>
            <a:fld id="{660AD0E0-DF68-E742-B4F8-07D68D50E5A6}" type="slidenum">
              <a:rPr lang="en-US" smtClean="0"/>
              <a:pPr/>
              <a:t>‹#›</a:t>
            </a:fld>
            <a:endParaRPr lang="en-US" dirty="0"/>
          </a:p>
        </p:txBody>
      </p:sp>
    </p:spTree>
    <p:extLst>
      <p:ext uri="{BB962C8B-B14F-4D97-AF65-F5344CB8AC3E}">
        <p14:creationId xmlns:p14="http://schemas.microsoft.com/office/powerpoint/2010/main" val="128696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09600" y="1156352"/>
            <a:ext cx="5386917" cy="4563051"/>
          </a:xfrm>
        </p:spPr>
        <p:txBody>
          <a:bodyPr lIns="0"/>
          <a:lstStyle>
            <a:lvl1pPr>
              <a:defRPr sz="24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a:t>Click to add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hasCustomPrompt="1"/>
          </p:nvPr>
        </p:nvSpPr>
        <p:spPr>
          <a:xfrm>
            <a:off x="6193368" y="1156352"/>
            <a:ext cx="5389033" cy="4563051"/>
          </a:xfrm>
        </p:spPr>
        <p:txBody>
          <a:bodyPr lIns="0"/>
          <a:lstStyle>
            <a:lvl1pPr>
              <a:defRPr sz="24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a:t>Click to add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609600" y="274639"/>
            <a:ext cx="10972800" cy="580195"/>
          </a:xfrm>
        </p:spPr>
        <p:txBody>
          <a:bodyPr lIns="0"/>
          <a:lstStyle>
            <a:lvl1pPr algn="l">
              <a:defRPr/>
            </a:lvl1pPr>
          </a:lstStyle>
          <a:p>
            <a:r>
              <a:rPr lang="en-US" dirty="0"/>
              <a:t>Click to Add Title</a:t>
            </a:r>
          </a:p>
        </p:txBody>
      </p:sp>
      <p:cxnSp>
        <p:nvCxnSpPr>
          <p:cNvPr id="2" name="Straight Connector 1">
            <a:extLst>
              <a:ext uri="{FF2B5EF4-FFF2-40B4-BE49-F238E27FC236}">
                <a16:creationId xmlns:a16="http://schemas.microsoft.com/office/drawing/2014/main" id="{CE7464A4-1568-33E9-4978-29CC12DEE4EF}"/>
              </a:ext>
            </a:extLst>
          </p:cNvPr>
          <p:cNvCxnSpPr/>
          <p:nvPr userDrawn="1"/>
        </p:nvCxnSpPr>
        <p:spPr bwMode="auto">
          <a:xfrm>
            <a:off x="609600" y="928102"/>
            <a:ext cx="10972800" cy="1588"/>
          </a:xfrm>
          <a:prstGeom prst="line">
            <a:avLst/>
          </a:prstGeom>
          <a:blipFill dpi="0" rotWithShape="0">
            <a:blip r:embed="rId2"/>
            <a:srcRect/>
            <a:tile tx="0" ty="0" sx="100000" sy="100000" flip="none" algn="tl"/>
          </a:bli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cxnSp>
      <p:sp>
        <p:nvSpPr>
          <p:cNvPr id="3" name="Footer Placeholder 5">
            <a:extLst>
              <a:ext uri="{FF2B5EF4-FFF2-40B4-BE49-F238E27FC236}">
                <a16:creationId xmlns:a16="http://schemas.microsoft.com/office/drawing/2014/main" id="{4F3DA487-CE62-4F9A-3CF8-0D61978EDE4B}"/>
              </a:ext>
            </a:extLst>
          </p:cNvPr>
          <p:cNvSpPr>
            <a:spLocks noGrp="1"/>
          </p:cNvSpPr>
          <p:nvPr>
            <p:ph type="ftr" sz="quarter" idx="3"/>
          </p:nvPr>
        </p:nvSpPr>
        <p:spPr>
          <a:xfrm>
            <a:off x="3582610" y="6332762"/>
            <a:ext cx="502678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7">
            <a:extLst>
              <a:ext uri="{FF2B5EF4-FFF2-40B4-BE49-F238E27FC236}">
                <a16:creationId xmlns:a16="http://schemas.microsoft.com/office/drawing/2014/main" id="{0AFE52E1-6265-734E-17FC-71AB7D22A59B}"/>
              </a:ext>
            </a:extLst>
          </p:cNvPr>
          <p:cNvSpPr>
            <a:spLocks noGrp="1"/>
          </p:cNvSpPr>
          <p:nvPr>
            <p:ph type="sldNum" sz="quarter" idx="10"/>
          </p:nvPr>
        </p:nvSpPr>
        <p:spPr>
          <a:xfrm>
            <a:off x="609600" y="6400798"/>
            <a:ext cx="473476" cy="365125"/>
          </a:xfrm>
          <a:prstGeom prst="rect">
            <a:avLst/>
          </a:prstGeom>
        </p:spPr>
        <p:txBody>
          <a:bodyPr lIns="0" rIns="0"/>
          <a:lstStyle>
            <a:lvl1pPr algn="l">
              <a:defRPr sz="1300" b="0" i="0">
                <a:solidFill>
                  <a:schemeClr val="tx1"/>
                </a:solidFill>
                <a:latin typeface="Helvetica" pitchFamily="2" charset="0"/>
              </a:defRPr>
            </a:lvl1pPr>
          </a:lstStyle>
          <a:p>
            <a:fld id="{660AD0E0-DF68-E742-B4F8-07D68D50E5A6}" type="slidenum">
              <a:rPr lang="en-US" smtClean="0"/>
              <a:pPr/>
              <a:t>‹#›</a:t>
            </a:fld>
            <a:endParaRPr lang="en-US" dirty="0"/>
          </a:p>
        </p:txBody>
      </p:sp>
    </p:spTree>
    <p:extLst>
      <p:ext uri="{BB962C8B-B14F-4D97-AF65-F5344CB8AC3E}">
        <p14:creationId xmlns:p14="http://schemas.microsoft.com/office/powerpoint/2010/main" val="2146959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with Caption">
    <p:spTree>
      <p:nvGrpSpPr>
        <p:cNvPr id="1" name=""/>
        <p:cNvGrpSpPr/>
        <p:nvPr/>
      </p:nvGrpSpPr>
      <p:grpSpPr>
        <a:xfrm>
          <a:off x="0" y="0"/>
          <a:ext cx="0" cy="0"/>
          <a:chOff x="0" y="0"/>
          <a:chExt cx="0" cy="0"/>
        </a:xfrm>
      </p:grpSpPr>
      <p:sp>
        <p:nvSpPr>
          <p:cNvPr id="16" name="Table Placeholder 15"/>
          <p:cNvSpPr>
            <a:spLocks noGrp="1"/>
          </p:cNvSpPr>
          <p:nvPr>
            <p:ph type="tbl" sz="quarter" idx="10"/>
          </p:nvPr>
        </p:nvSpPr>
        <p:spPr>
          <a:xfrm>
            <a:off x="1297782" y="1245615"/>
            <a:ext cx="9596437" cy="3705822"/>
          </a:xfrm>
        </p:spPr>
        <p:txBody>
          <a:bodyPr/>
          <a:lstStyle/>
          <a:p>
            <a:endParaRPr lang="en-US" dirty="0"/>
          </a:p>
        </p:txBody>
      </p:sp>
      <p:sp>
        <p:nvSpPr>
          <p:cNvPr id="12" name="Text Placeholder 3"/>
          <p:cNvSpPr>
            <a:spLocks noGrp="1"/>
          </p:cNvSpPr>
          <p:nvPr>
            <p:ph type="body" sz="half" idx="2"/>
          </p:nvPr>
        </p:nvSpPr>
        <p:spPr>
          <a:xfrm>
            <a:off x="1297781" y="5124454"/>
            <a:ext cx="7315200" cy="804862"/>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itle 1"/>
          <p:cNvSpPr>
            <a:spLocks noGrp="1"/>
          </p:cNvSpPr>
          <p:nvPr>
            <p:ph type="title" hasCustomPrompt="1"/>
          </p:nvPr>
        </p:nvSpPr>
        <p:spPr>
          <a:xfrm>
            <a:off x="609600" y="274639"/>
            <a:ext cx="10972800" cy="580195"/>
          </a:xfrm>
        </p:spPr>
        <p:txBody>
          <a:bodyPr/>
          <a:lstStyle>
            <a:lvl1pPr algn="l">
              <a:defRPr/>
            </a:lvl1pPr>
          </a:lstStyle>
          <a:p>
            <a:r>
              <a:rPr lang="en-US" dirty="0"/>
              <a:t>Click to Add Title</a:t>
            </a:r>
          </a:p>
        </p:txBody>
      </p:sp>
      <p:cxnSp>
        <p:nvCxnSpPr>
          <p:cNvPr id="2" name="Straight Connector 1">
            <a:extLst>
              <a:ext uri="{FF2B5EF4-FFF2-40B4-BE49-F238E27FC236}">
                <a16:creationId xmlns:a16="http://schemas.microsoft.com/office/drawing/2014/main" id="{8DAE11EE-30D6-395E-293A-637FA5F05C2D}"/>
              </a:ext>
            </a:extLst>
          </p:cNvPr>
          <p:cNvCxnSpPr/>
          <p:nvPr userDrawn="1"/>
        </p:nvCxnSpPr>
        <p:spPr bwMode="auto">
          <a:xfrm>
            <a:off x="609600" y="928102"/>
            <a:ext cx="10972800" cy="1588"/>
          </a:xfrm>
          <a:prstGeom prst="line">
            <a:avLst/>
          </a:prstGeom>
          <a:blipFill dpi="0" rotWithShape="0">
            <a:blip r:embed="rId2"/>
            <a:srcRect/>
            <a:tile tx="0" ty="0" sx="100000" sy="100000" flip="none" algn="tl"/>
          </a:bli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cxnSp>
      <p:sp>
        <p:nvSpPr>
          <p:cNvPr id="3" name="Footer Placeholder 5">
            <a:extLst>
              <a:ext uri="{FF2B5EF4-FFF2-40B4-BE49-F238E27FC236}">
                <a16:creationId xmlns:a16="http://schemas.microsoft.com/office/drawing/2014/main" id="{BC7EE2D4-E95E-D3FF-9C93-6795E0212301}"/>
              </a:ext>
            </a:extLst>
          </p:cNvPr>
          <p:cNvSpPr>
            <a:spLocks noGrp="1"/>
          </p:cNvSpPr>
          <p:nvPr>
            <p:ph type="ftr" sz="quarter" idx="3"/>
          </p:nvPr>
        </p:nvSpPr>
        <p:spPr>
          <a:xfrm>
            <a:off x="3582610" y="6332762"/>
            <a:ext cx="502678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7">
            <a:extLst>
              <a:ext uri="{FF2B5EF4-FFF2-40B4-BE49-F238E27FC236}">
                <a16:creationId xmlns:a16="http://schemas.microsoft.com/office/drawing/2014/main" id="{1C5F591B-3593-DC15-1F22-ED98E5F71B34}"/>
              </a:ext>
            </a:extLst>
          </p:cNvPr>
          <p:cNvSpPr>
            <a:spLocks noGrp="1"/>
          </p:cNvSpPr>
          <p:nvPr>
            <p:ph type="sldNum" sz="quarter" idx="4"/>
          </p:nvPr>
        </p:nvSpPr>
        <p:spPr>
          <a:xfrm>
            <a:off x="609600" y="6400798"/>
            <a:ext cx="473476" cy="365125"/>
          </a:xfrm>
          <a:prstGeom prst="rect">
            <a:avLst/>
          </a:prstGeom>
        </p:spPr>
        <p:txBody>
          <a:bodyPr lIns="0" rIns="0"/>
          <a:lstStyle>
            <a:lvl1pPr algn="l">
              <a:defRPr sz="1300" b="0" i="0">
                <a:solidFill>
                  <a:schemeClr val="tx1"/>
                </a:solidFill>
                <a:latin typeface="Helvetica" pitchFamily="2" charset="0"/>
              </a:defRPr>
            </a:lvl1pPr>
          </a:lstStyle>
          <a:p>
            <a:fld id="{660AD0E0-DF68-E742-B4F8-07D68D50E5A6}" type="slidenum">
              <a:rPr lang="en-US" smtClean="0"/>
              <a:pPr/>
              <a:t>‹#›</a:t>
            </a:fld>
            <a:endParaRPr lang="en-US" dirty="0"/>
          </a:p>
        </p:txBody>
      </p:sp>
    </p:spTree>
    <p:extLst>
      <p:ext uri="{BB962C8B-B14F-4D97-AF65-F5344CB8AC3E}">
        <p14:creationId xmlns:p14="http://schemas.microsoft.com/office/powerpoint/2010/main" val="250680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60272" y="1243659"/>
            <a:ext cx="6400800" cy="3854285"/>
          </a:xfr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7"/>
          <p:cNvSpPr>
            <a:spLocks noGrp="1"/>
          </p:cNvSpPr>
          <p:nvPr>
            <p:ph type="ftr" sz="quarter" idx="11"/>
          </p:nvPr>
        </p:nvSpPr>
        <p:spPr>
          <a:xfrm>
            <a:off x="3582610" y="6332762"/>
            <a:ext cx="5026781" cy="365125"/>
          </a:xfrm>
          <a:prstGeom prst="rect">
            <a:avLst/>
          </a:prstGeom>
        </p:spPr>
        <p:txBody>
          <a:bodyPr/>
          <a:lstStyle/>
          <a:p>
            <a:endParaRPr lang="en-US" dirty="0"/>
          </a:p>
        </p:txBody>
      </p:sp>
      <p:sp>
        <p:nvSpPr>
          <p:cNvPr id="9" name="Content Placeholder 2">
            <a:extLst>
              <a:ext uri="{FF2B5EF4-FFF2-40B4-BE49-F238E27FC236}">
                <a16:creationId xmlns:a16="http://schemas.microsoft.com/office/drawing/2014/main" id="{76AB3225-B11E-5A3F-7EB4-07B2ACCD47A8}"/>
              </a:ext>
            </a:extLst>
          </p:cNvPr>
          <p:cNvSpPr>
            <a:spLocks noGrp="1"/>
          </p:cNvSpPr>
          <p:nvPr>
            <p:ph idx="12" hasCustomPrompt="1"/>
          </p:nvPr>
        </p:nvSpPr>
        <p:spPr>
          <a:xfrm>
            <a:off x="609601" y="1162611"/>
            <a:ext cx="3855868" cy="4880549"/>
          </a:xfrm>
        </p:spPr>
        <p:txBody>
          <a:bodyPr lIns="0" rIns="0"/>
          <a:lstStyle>
            <a:lvl1pPr>
              <a:defRPr sz="2400"/>
            </a:lvl1pPr>
            <a:lvl2pPr>
              <a:defRPr sz="2000"/>
            </a:lvl2pPr>
            <a:lvl3pPr>
              <a:defRPr sz="2000"/>
            </a:lvl3pPr>
            <a:lvl4pPr>
              <a:defRPr sz="1600"/>
            </a:lvl4pPr>
            <a:lvl5pPr>
              <a:defRPr sz="1600"/>
            </a:lvl5pPr>
          </a:lstStyle>
          <a:p>
            <a:pPr lvl="0"/>
            <a:r>
              <a:rPr lang="en-US" dirty="0"/>
              <a:t>Click to add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271AD72E-0BE7-E44D-CB97-6C0278635C87}"/>
              </a:ext>
            </a:extLst>
          </p:cNvPr>
          <p:cNvSpPr>
            <a:spLocks noGrp="1"/>
          </p:cNvSpPr>
          <p:nvPr>
            <p:ph type="title" hasCustomPrompt="1"/>
          </p:nvPr>
        </p:nvSpPr>
        <p:spPr>
          <a:xfrm>
            <a:off x="609600" y="274639"/>
            <a:ext cx="10972800" cy="580195"/>
          </a:xfrm>
        </p:spPr>
        <p:txBody>
          <a:bodyPr lIns="0" rIns="0"/>
          <a:lstStyle>
            <a:lvl1pPr algn="l">
              <a:defRPr/>
            </a:lvl1pPr>
          </a:lstStyle>
          <a:p>
            <a:r>
              <a:rPr lang="en-US" dirty="0"/>
              <a:t>Click to Add Title</a:t>
            </a:r>
          </a:p>
        </p:txBody>
      </p:sp>
      <p:cxnSp>
        <p:nvCxnSpPr>
          <p:cNvPr id="11" name="Straight Connector 10">
            <a:extLst>
              <a:ext uri="{FF2B5EF4-FFF2-40B4-BE49-F238E27FC236}">
                <a16:creationId xmlns:a16="http://schemas.microsoft.com/office/drawing/2014/main" id="{E774F4A5-DE4A-5B5E-C6CD-5599AAAF41C3}"/>
              </a:ext>
            </a:extLst>
          </p:cNvPr>
          <p:cNvCxnSpPr/>
          <p:nvPr userDrawn="1"/>
        </p:nvCxnSpPr>
        <p:spPr bwMode="auto">
          <a:xfrm>
            <a:off x="609600" y="928102"/>
            <a:ext cx="10972800" cy="1588"/>
          </a:xfrm>
          <a:prstGeom prst="line">
            <a:avLst/>
          </a:prstGeom>
          <a:blipFill dpi="0" rotWithShape="0">
            <a:blip r:embed="rId2"/>
            <a:srcRect/>
            <a:tile tx="0" ty="0" sx="100000" sy="100000" flip="none" algn="tl"/>
          </a:bli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cxnSp>
      <p:sp>
        <p:nvSpPr>
          <p:cNvPr id="12" name="Content Placeholder 2">
            <a:extLst>
              <a:ext uri="{FF2B5EF4-FFF2-40B4-BE49-F238E27FC236}">
                <a16:creationId xmlns:a16="http://schemas.microsoft.com/office/drawing/2014/main" id="{AD67456E-E7A1-DAA9-97BF-2258E8EE594A}"/>
              </a:ext>
            </a:extLst>
          </p:cNvPr>
          <p:cNvSpPr>
            <a:spLocks noGrp="1"/>
          </p:cNvSpPr>
          <p:nvPr>
            <p:ph idx="13" hasCustomPrompt="1"/>
          </p:nvPr>
        </p:nvSpPr>
        <p:spPr>
          <a:xfrm>
            <a:off x="5060272" y="5238323"/>
            <a:ext cx="6400800" cy="461141"/>
          </a:xfrm>
        </p:spPr>
        <p:txBody>
          <a:bodyPr lIns="0" rIns="0">
            <a:normAutofit/>
          </a:bodyPr>
          <a:lstStyle>
            <a:lvl1pPr marL="0" indent="0">
              <a:buNone/>
              <a:defRPr sz="1300"/>
            </a:lvl1pPr>
            <a:lvl2pPr marL="457200" indent="0">
              <a:buNone/>
              <a:defRPr sz="2000"/>
            </a:lvl2pPr>
            <a:lvl3pPr marL="914400" indent="0">
              <a:buNone/>
              <a:defRPr sz="2000"/>
            </a:lvl3pPr>
            <a:lvl4pPr marL="1371600" indent="0">
              <a:buNone/>
              <a:defRPr sz="1600"/>
            </a:lvl4pPr>
            <a:lvl5pPr marL="1828800" indent="0">
              <a:buNone/>
              <a:defRPr sz="1600"/>
            </a:lvl5pPr>
          </a:lstStyle>
          <a:p>
            <a:pPr lvl="0"/>
            <a:r>
              <a:rPr lang="en-US" dirty="0"/>
              <a:t>Caption goes here</a:t>
            </a:r>
          </a:p>
        </p:txBody>
      </p:sp>
      <p:sp>
        <p:nvSpPr>
          <p:cNvPr id="13" name="Slide Number Placeholder 7">
            <a:extLst>
              <a:ext uri="{FF2B5EF4-FFF2-40B4-BE49-F238E27FC236}">
                <a16:creationId xmlns:a16="http://schemas.microsoft.com/office/drawing/2014/main" id="{4C5AE69C-F798-4088-EC61-9F6FA6B99A02}"/>
              </a:ext>
            </a:extLst>
          </p:cNvPr>
          <p:cNvSpPr>
            <a:spLocks noGrp="1"/>
          </p:cNvSpPr>
          <p:nvPr>
            <p:ph type="sldNum" sz="quarter" idx="4"/>
          </p:nvPr>
        </p:nvSpPr>
        <p:spPr>
          <a:xfrm>
            <a:off x="609600" y="6400798"/>
            <a:ext cx="473476" cy="365125"/>
          </a:xfrm>
          <a:prstGeom prst="rect">
            <a:avLst/>
          </a:prstGeom>
        </p:spPr>
        <p:txBody>
          <a:bodyPr lIns="0" rIns="0"/>
          <a:lstStyle>
            <a:lvl1pPr algn="l">
              <a:defRPr sz="1300" b="0" i="0">
                <a:solidFill>
                  <a:schemeClr val="tx1"/>
                </a:solidFill>
                <a:latin typeface="Helvetica" pitchFamily="2" charset="0"/>
              </a:defRPr>
            </a:lvl1pPr>
          </a:lstStyle>
          <a:p>
            <a:fld id="{660AD0E0-DF68-E742-B4F8-07D68D50E5A6}" type="slidenum">
              <a:rPr lang="en-US" smtClean="0"/>
              <a:pPr/>
              <a:t>‹#›</a:t>
            </a:fld>
            <a:endParaRPr lang="en-US" dirty="0"/>
          </a:p>
        </p:txBody>
      </p:sp>
    </p:spTree>
    <p:extLst>
      <p:ext uri="{BB962C8B-B14F-4D97-AF65-F5344CB8AC3E}">
        <p14:creationId xmlns:p14="http://schemas.microsoft.com/office/powerpoint/2010/main" val="18619349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3582610" y="6332762"/>
            <a:ext cx="5026781" cy="365125"/>
          </a:xfrm>
          <a:prstGeom prst="rect">
            <a:avLst/>
          </a:prstGeom>
        </p:spPr>
        <p:txBody>
          <a:bodyPr/>
          <a:lstStyle/>
          <a:p>
            <a:endParaRPr lang="en-US" dirty="0"/>
          </a:p>
        </p:txBody>
      </p:sp>
      <p:sp>
        <p:nvSpPr>
          <p:cNvPr id="12" name="Title 1"/>
          <p:cNvSpPr>
            <a:spLocks noGrp="1"/>
          </p:cNvSpPr>
          <p:nvPr>
            <p:ph type="title" hasCustomPrompt="1"/>
          </p:nvPr>
        </p:nvSpPr>
        <p:spPr>
          <a:xfrm>
            <a:off x="609600" y="274639"/>
            <a:ext cx="10972800" cy="580195"/>
          </a:xfrm>
        </p:spPr>
        <p:txBody>
          <a:bodyPr/>
          <a:lstStyle>
            <a:lvl1pPr algn="l">
              <a:defRPr/>
            </a:lvl1pPr>
          </a:lstStyle>
          <a:p>
            <a:r>
              <a:rPr lang="en-US" dirty="0"/>
              <a:t>Click to Add Title</a:t>
            </a:r>
          </a:p>
        </p:txBody>
      </p:sp>
      <p:cxnSp>
        <p:nvCxnSpPr>
          <p:cNvPr id="2" name="Straight Connector 1">
            <a:extLst>
              <a:ext uri="{FF2B5EF4-FFF2-40B4-BE49-F238E27FC236}">
                <a16:creationId xmlns:a16="http://schemas.microsoft.com/office/drawing/2014/main" id="{D9A900CC-DBC4-8ABB-C0B9-F56B1F6EEA29}"/>
              </a:ext>
            </a:extLst>
          </p:cNvPr>
          <p:cNvCxnSpPr/>
          <p:nvPr userDrawn="1"/>
        </p:nvCxnSpPr>
        <p:spPr bwMode="auto">
          <a:xfrm>
            <a:off x="609600" y="928102"/>
            <a:ext cx="10972800" cy="1588"/>
          </a:xfrm>
          <a:prstGeom prst="line">
            <a:avLst/>
          </a:prstGeom>
          <a:blipFill dpi="0" rotWithShape="0">
            <a:blip r:embed="rId2"/>
            <a:srcRect/>
            <a:tile tx="0" ty="0" sx="100000" sy="100000" flip="none" algn="tl"/>
          </a:bli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p:spPr>
      </p:cxnSp>
      <p:sp>
        <p:nvSpPr>
          <p:cNvPr id="4" name="Slide Number Placeholder 7">
            <a:extLst>
              <a:ext uri="{FF2B5EF4-FFF2-40B4-BE49-F238E27FC236}">
                <a16:creationId xmlns:a16="http://schemas.microsoft.com/office/drawing/2014/main" id="{2C7C3269-EFB2-46AE-D57F-30E2828EE46C}"/>
              </a:ext>
            </a:extLst>
          </p:cNvPr>
          <p:cNvSpPr>
            <a:spLocks noGrp="1"/>
          </p:cNvSpPr>
          <p:nvPr>
            <p:ph type="sldNum" sz="quarter" idx="4"/>
          </p:nvPr>
        </p:nvSpPr>
        <p:spPr>
          <a:xfrm>
            <a:off x="609600" y="6400798"/>
            <a:ext cx="473476" cy="365125"/>
          </a:xfrm>
          <a:prstGeom prst="rect">
            <a:avLst/>
          </a:prstGeom>
        </p:spPr>
        <p:txBody>
          <a:bodyPr lIns="0" rIns="0"/>
          <a:lstStyle>
            <a:lvl1pPr algn="l">
              <a:defRPr sz="1300" b="0" i="0">
                <a:solidFill>
                  <a:schemeClr val="tx1"/>
                </a:solidFill>
                <a:latin typeface="Helvetica" pitchFamily="2" charset="0"/>
              </a:defRPr>
            </a:lvl1pPr>
          </a:lstStyle>
          <a:p>
            <a:fld id="{660AD0E0-DF68-E742-B4F8-07D68D50E5A6}" type="slidenum">
              <a:rPr lang="en-US" smtClean="0"/>
              <a:pPr/>
              <a:t>‹#›</a:t>
            </a:fld>
            <a:endParaRPr lang="en-US" dirty="0"/>
          </a:p>
        </p:txBody>
      </p:sp>
    </p:spTree>
    <p:extLst>
      <p:ext uri="{BB962C8B-B14F-4D97-AF65-F5344CB8AC3E}">
        <p14:creationId xmlns:p14="http://schemas.microsoft.com/office/powerpoint/2010/main" val="305045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609600" y="1655787"/>
            <a:ext cx="5764567" cy="2259265"/>
          </a:xfrm>
        </p:spPr>
        <p:txBody>
          <a:bodyPr>
            <a:normAutofit/>
          </a:bodyPr>
          <a:lstStyle>
            <a:lvl1pPr>
              <a:defRPr sz="4800"/>
            </a:lvl1pPr>
          </a:lstStyle>
          <a:p>
            <a:r>
              <a:rPr lang="en-US" dirty="0"/>
              <a:t>Divider Slide Title Goes Here</a:t>
            </a:r>
          </a:p>
        </p:txBody>
      </p:sp>
    </p:spTree>
    <p:extLst>
      <p:ext uri="{BB962C8B-B14F-4D97-AF65-F5344CB8AC3E}">
        <p14:creationId xmlns:p14="http://schemas.microsoft.com/office/powerpoint/2010/main" val="880366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580195"/>
          </a:xfrm>
          <a:prstGeom prst="rect">
            <a:avLst/>
          </a:prstGeom>
        </p:spPr>
        <p:txBody>
          <a:bodyPr vert="horz" lIns="0" tIns="45720" rIns="0" bIns="45720" rtlCol="0" anchor="ctr">
            <a:normAutofit/>
          </a:bodyPr>
          <a:lstStyle/>
          <a:p>
            <a:r>
              <a:rPr lang="en-US" dirty="0"/>
              <a:t>Click to Add Title</a:t>
            </a:r>
          </a:p>
        </p:txBody>
      </p:sp>
      <p:sp>
        <p:nvSpPr>
          <p:cNvPr id="3" name="Text Placeholder 2"/>
          <p:cNvSpPr>
            <a:spLocks noGrp="1"/>
          </p:cNvSpPr>
          <p:nvPr>
            <p:ph type="body" idx="1"/>
          </p:nvPr>
        </p:nvSpPr>
        <p:spPr>
          <a:xfrm>
            <a:off x="609600" y="1147920"/>
            <a:ext cx="10972800" cy="4978244"/>
          </a:xfrm>
          <a:prstGeom prst="rect">
            <a:avLst/>
          </a:prstGeom>
        </p:spPr>
        <p:txBody>
          <a:bodyPr vert="horz" lIns="0" tIns="45720" rIns="0" bIns="45720" rtlCol="0">
            <a:normAutofit/>
          </a:bodyPr>
          <a:lstStyle/>
          <a:p>
            <a:pPr lvl="0"/>
            <a:r>
              <a:rPr lang="en-US" dirty="0"/>
              <a:t>Click to add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3582610" y="6332762"/>
            <a:ext cx="5026781"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pitchFamily="2" charset="0"/>
              </a:defRPr>
            </a:lvl1pPr>
          </a:lstStyle>
          <a:p>
            <a:endParaRPr lang="en-US" dirty="0"/>
          </a:p>
        </p:txBody>
      </p:sp>
      <p:pic>
        <p:nvPicPr>
          <p:cNvPr id="7" name="Graphic 6">
            <a:extLst>
              <a:ext uri="{FF2B5EF4-FFF2-40B4-BE49-F238E27FC236}">
                <a16:creationId xmlns:a16="http://schemas.microsoft.com/office/drawing/2014/main" id="{E88CC8AF-555F-7A41-BE2D-7A7959DCA309}"/>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9774710" y="6318736"/>
            <a:ext cx="1918965" cy="327803"/>
          </a:xfrm>
          <a:prstGeom prst="rect">
            <a:avLst/>
          </a:prstGeom>
        </p:spPr>
      </p:pic>
      <p:sp>
        <p:nvSpPr>
          <p:cNvPr id="10" name="Slide Number Placeholder 7">
            <a:extLst>
              <a:ext uri="{FF2B5EF4-FFF2-40B4-BE49-F238E27FC236}">
                <a16:creationId xmlns:a16="http://schemas.microsoft.com/office/drawing/2014/main" id="{A463EE69-0168-D1DE-00C2-A190D0470F4D}"/>
              </a:ext>
            </a:extLst>
          </p:cNvPr>
          <p:cNvSpPr>
            <a:spLocks noGrp="1"/>
          </p:cNvSpPr>
          <p:nvPr>
            <p:ph type="sldNum" sz="quarter" idx="4"/>
          </p:nvPr>
        </p:nvSpPr>
        <p:spPr>
          <a:xfrm>
            <a:off x="609600" y="6400798"/>
            <a:ext cx="473476" cy="365125"/>
          </a:xfrm>
          <a:prstGeom prst="rect">
            <a:avLst/>
          </a:prstGeom>
        </p:spPr>
        <p:txBody>
          <a:bodyPr lIns="0" rIns="0"/>
          <a:lstStyle>
            <a:lvl1pPr algn="l">
              <a:defRPr sz="1300" b="0" i="0">
                <a:solidFill>
                  <a:schemeClr val="tx1"/>
                </a:solidFill>
                <a:latin typeface="Helvetica" pitchFamily="2" charset="0"/>
              </a:defRPr>
            </a:lvl1pPr>
          </a:lstStyle>
          <a:p>
            <a:fld id="{660AD0E0-DF68-E742-B4F8-07D68D50E5A6}" type="slidenum">
              <a:rPr lang="en-US" smtClean="0"/>
              <a:pPr/>
              <a:t>‹#›</a:t>
            </a:fld>
            <a:endParaRPr lang="en-US" dirty="0"/>
          </a:p>
        </p:txBody>
      </p:sp>
    </p:spTree>
    <p:extLst>
      <p:ext uri="{BB962C8B-B14F-4D97-AF65-F5344CB8AC3E}">
        <p14:creationId xmlns:p14="http://schemas.microsoft.com/office/powerpoint/2010/main" val="2514495986"/>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52" r:id="rId4"/>
    <p:sldLayoutId id="2147483653" r:id="rId5"/>
    <p:sldLayoutId id="2147483656" r:id="rId6"/>
    <p:sldLayoutId id="2147483657" r:id="rId7"/>
    <p:sldLayoutId id="2147483654" r:id="rId8"/>
    <p:sldLayoutId id="2147483651" r:id="rId9"/>
    <p:sldLayoutId id="2147483662" r:id="rId10"/>
    <p:sldLayoutId id="2147483666" r:id="rId11"/>
    <p:sldLayoutId id="2147483663" r:id="rId12"/>
    <p:sldLayoutId id="2147483661" r:id="rId13"/>
    <p:sldLayoutId id="2147483658" r:id="rId14"/>
    <p:sldLayoutId id="2147483667" r:id="rId15"/>
    <p:sldLayoutId id="2147483664" r:id="rId16"/>
    <p:sldLayoutId id="2147483665" r:id="rId17"/>
    <p:sldLayoutId id="2147483660" r:id="rId18"/>
  </p:sldLayoutIdLst>
  <p:hf hdr="0" ftr="0" dt="0"/>
  <p:txStyles>
    <p:titleStyle>
      <a:lvl1pPr algn="l" defTabSz="457200" rtl="0" eaLnBrk="1" latinLnBrk="0" hangingPunct="1">
        <a:spcBef>
          <a:spcPct val="0"/>
        </a:spcBef>
        <a:buNone/>
        <a:defRPr sz="3000" b="0" i="0" kern="1200">
          <a:solidFill>
            <a:schemeClr val="tx1"/>
          </a:solidFill>
          <a:latin typeface="Trebuchet MS" panose="020B0703020202090204" pitchFamily="34" charset="0"/>
          <a:ea typeface="+mj-ea"/>
          <a:cs typeface="Times New Roman" panose="02020603050405020304" pitchFamily="18" charset="0"/>
        </a:defRPr>
      </a:lvl1pPr>
    </p:titleStyle>
    <p:bodyStyle>
      <a:lvl1pPr marL="342900" indent="-342900" algn="l" defTabSz="457200" rtl="0" eaLnBrk="1" latinLnBrk="0" hangingPunct="1">
        <a:spcBef>
          <a:spcPct val="20000"/>
        </a:spcBef>
        <a:buFont typeface="Arial"/>
        <a:buChar char="•"/>
        <a:defRPr sz="2400" kern="1200">
          <a:solidFill>
            <a:schemeClr val="accent6">
              <a:lumMod val="10000"/>
            </a:schemeClr>
          </a:solidFill>
          <a:latin typeface="Helvetica" pitchFamily="2" charset="0"/>
          <a:ea typeface="+mn-ea"/>
          <a:cs typeface="+mn-cs"/>
        </a:defRPr>
      </a:lvl1pPr>
      <a:lvl2pPr marL="742950" indent="-285750" algn="l" defTabSz="457200" rtl="0" eaLnBrk="1" latinLnBrk="0" hangingPunct="1">
        <a:spcBef>
          <a:spcPct val="20000"/>
        </a:spcBef>
        <a:buFont typeface="Arial"/>
        <a:buChar char="–"/>
        <a:defRPr sz="2000" kern="1200">
          <a:solidFill>
            <a:schemeClr val="accent6">
              <a:lumMod val="10000"/>
            </a:schemeClr>
          </a:solidFill>
          <a:latin typeface="Helvetica" pitchFamily="2" charset="0"/>
          <a:ea typeface="+mn-ea"/>
          <a:cs typeface="+mn-cs"/>
        </a:defRPr>
      </a:lvl2pPr>
      <a:lvl3pPr marL="1143000" indent="-228600" algn="l" defTabSz="457200" rtl="0" eaLnBrk="1" latinLnBrk="0" hangingPunct="1">
        <a:spcBef>
          <a:spcPct val="20000"/>
        </a:spcBef>
        <a:buFont typeface="Arial"/>
        <a:buChar char="•"/>
        <a:defRPr sz="2000" kern="1200">
          <a:solidFill>
            <a:schemeClr val="accent6">
              <a:lumMod val="10000"/>
            </a:schemeClr>
          </a:solidFill>
          <a:latin typeface="Helvetica" pitchFamily="2" charset="0"/>
          <a:ea typeface="+mn-ea"/>
          <a:cs typeface="+mn-cs"/>
        </a:defRPr>
      </a:lvl3pPr>
      <a:lvl4pPr marL="1600200" indent="-228600" algn="l" defTabSz="457200" rtl="0" eaLnBrk="1" latinLnBrk="0" hangingPunct="1">
        <a:spcBef>
          <a:spcPct val="20000"/>
        </a:spcBef>
        <a:buFont typeface="Arial"/>
        <a:buChar char="–"/>
        <a:defRPr sz="1600" kern="1200">
          <a:solidFill>
            <a:schemeClr val="accent6">
              <a:lumMod val="10000"/>
            </a:schemeClr>
          </a:solidFill>
          <a:latin typeface="Helvetica" pitchFamily="2" charset="0"/>
          <a:ea typeface="+mn-ea"/>
          <a:cs typeface="+mn-cs"/>
        </a:defRPr>
      </a:lvl4pPr>
      <a:lvl5pPr marL="2057400" indent="-228600" algn="l" defTabSz="457200" rtl="0" eaLnBrk="1" latinLnBrk="0" hangingPunct="1">
        <a:spcBef>
          <a:spcPct val="20000"/>
        </a:spcBef>
        <a:buFont typeface="Arial"/>
        <a:buChar char="»"/>
        <a:defRPr sz="1600" kern="1200">
          <a:solidFill>
            <a:schemeClr val="accent6">
              <a:lumMod val="10000"/>
            </a:schemeClr>
          </a:solidFill>
          <a:latin typeface="Helvetica"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9.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3.xml"/><Relationship Id="rId7" Type="http://schemas.openxmlformats.org/officeDocument/2006/relationships/diagramColors" Target="../diagrams/colors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3.xml"/><Relationship Id="rId7" Type="http://schemas.openxmlformats.org/officeDocument/2006/relationships/diagramColors" Target="../diagrams/colors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184C8E-8444-FD59-1EDB-7735CBA2F5A1}"/>
              </a:ext>
            </a:extLst>
          </p:cNvPr>
          <p:cNvSpPr>
            <a:spLocks noGrp="1"/>
          </p:cNvSpPr>
          <p:nvPr>
            <p:ph type="body" sz="quarter" idx="10"/>
          </p:nvPr>
        </p:nvSpPr>
        <p:spPr/>
        <p:txBody>
          <a:bodyPr/>
          <a:lstStyle/>
          <a:p>
            <a:r>
              <a:rPr lang="en-US" dirty="0"/>
              <a:t>For Providers</a:t>
            </a:r>
          </a:p>
          <a:p>
            <a:endParaRPr lang="en-US" dirty="0"/>
          </a:p>
        </p:txBody>
      </p:sp>
      <p:sp>
        <p:nvSpPr>
          <p:cNvPr id="11" name="Text Placeholder 10">
            <a:extLst>
              <a:ext uri="{FF2B5EF4-FFF2-40B4-BE49-F238E27FC236}">
                <a16:creationId xmlns:a16="http://schemas.microsoft.com/office/drawing/2014/main" id="{97430EE4-BFBC-82CB-C49C-F9EFFFA7303E}"/>
              </a:ext>
            </a:extLst>
          </p:cNvPr>
          <p:cNvSpPr>
            <a:spLocks noGrp="1"/>
          </p:cNvSpPr>
          <p:nvPr>
            <p:ph type="body" sz="quarter" idx="11"/>
          </p:nvPr>
        </p:nvSpPr>
        <p:spPr/>
        <p:txBody>
          <a:bodyPr/>
          <a:lstStyle/>
          <a:p>
            <a:r>
              <a:rPr lang="en-US" dirty="0"/>
              <a:t>By: Sarah Dumais, RN, BSN, CRC</a:t>
            </a:r>
          </a:p>
        </p:txBody>
      </p:sp>
      <p:sp>
        <p:nvSpPr>
          <p:cNvPr id="9" name="Title 8">
            <a:extLst>
              <a:ext uri="{FF2B5EF4-FFF2-40B4-BE49-F238E27FC236}">
                <a16:creationId xmlns:a16="http://schemas.microsoft.com/office/drawing/2014/main" id="{887EAD62-094F-212B-90C3-428F13F40323}"/>
              </a:ext>
            </a:extLst>
          </p:cNvPr>
          <p:cNvSpPr>
            <a:spLocks noGrp="1"/>
          </p:cNvSpPr>
          <p:nvPr>
            <p:ph type="title"/>
          </p:nvPr>
        </p:nvSpPr>
        <p:spPr/>
        <p:txBody>
          <a:bodyPr>
            <a:normAutofit/>
          </a:bodyPr>
          <a:lstStyle/>
          <a:p>
            <a:r>
              <a:rPr lang="en-US" dirty="0"/>
              <a:t>Heart Failure Documentation and Coding</a:t>
            </a:r>
          </a:p>
        </p:txBody>
      </p:sp>
      <p:sp>
        <p:nvSpPr>
          <p:cNvPr id="7" name="TextBox 6">
            <a:extLst>
              <a:ext uri="{FF2B5EF4-FFF2-40B4-BE49-F238E27FC236}">
                <a16:creationId xmlns:a16="http://schemas.microsoft.com/office/drawing/2014/main" id="{761EFFC4-3FA8-0142-AFE8-A2EFB5FB1836}"/>
              </a:ext>
            </a:extLst>
          </p:cNvPr>
          <p:cNvSpPr txBox="1"/>
          <p:nvPr/>
        </p:nvSpPr>
        <p:spPr>
          <a:xfrm>
            <a:off x="9092299" y="6159642"/>
            <a:ext cx="2660083" cy="461665"/>
          </a:xfrm>
          <a:prstGeom prst="rect">
            <a:avLst/>
          </a:prstGeom>
          <a:noFill/>
        </p:spPr>
        <p:txBody>
          <a:bodyPr wrap="square" rtlCol="0">
            <a:spAutoFit/>
          </a:bodyPr>
          <a:lstStyle/>
          <a:p>
            <a:r>
              <a:rPr lang="en-US" sz="800" dirty="0">
                <a:solidFill>
                  <a:schemeClr val="accent5"/>
                </a:solidFill>
                <a:latin typeface="Helvetica" pitchFamily="2" charset="0"/>
              </a:rPr>
              <a:t>Copyright 2024, Martin’s Point Health Care, Inc. These materials may not be reproduced or distributed without the prior written permission of Martin’s Point.</a:t>
            </a:r>
          </a:p>
        </p:txBody>
      </p:sp>
      <p:pic>
        <p:nvPicPr>
          <p:cNvPr id="5" name="Audio 4">
            <a:hlinkClick r:id="" action="ppaction://media"/>
            <a:extLst>
              <a:ext uri="{FF2B5EF4-FFF2-40B4-BE49-F238E27FC236}">
                <a16:creationId xmlns:a16="http://schemas.microsoft.com/office/drawing/2014/main" id="{D39A3B08-9009-B64A-475C-CCEFFE79D747}"/>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997949004"/>
      </p:ext>
    </p:extLst>
  </p:cSld>
  <p:clrMapOvr>
    <a:masterClrMapping/>
  </p:clrMapOvr>
  <mc:AlternateContent xmlns:mc="http://schemas.openxmlformats.org/markup-compatibility/2006">
    <mc:Choice xmlns:p14="http://schemas.microsoft.com/office/powerpoint/2010/main" Requires="p14">
      <p:transition spd="slow" p14:dur="2000" advTm="35786"/>
    </mc:Choice>
    <mc:Fallback>
      <p:transition spd="slow" advTm="357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5C3AE-C8AD-7ED6-F674-156EFFC2B126}"/>
              </a:ext>
            </a:extLst>
          </p:cNvPr>
          <p:cNvSpPr>
            <a:spLocks noGrp="1"/>
          </p:cNvSpPr>
          <p:nvPr>
            <p:ph type="title"/>
          </p:nvPr>
        </p:nvSpPr>
        <p:spPr/>
        <p:txBody>
          <a:bodyPr/>
          <a:lstStyle/>
          <a:p>
            <a:r>
              <a:rPr lang="en-US" dirty="0"/>
              <a:t>Heart Failure in the United States*</a:t>
            </a:r>
          </a:p>
        </p:txBody>
      </p:sp>
      <p:sp>
        <p:nvSpPr>
          <p:cNvPr id="4" name="Slide Number Placeholder 3">
            <a:extLst>
              <a:ext uri="{FF2B5EF4-FFF2-40B4-BE49-F238E27FC236}">
                <a16:creationId xmlns:a16="http://schemas.microsoft.com/office/drawing/2014/main" id="{AABD4749-DD07-5822-A047-3DD2066FB9B8}"/>
              </a:ext>
            </a:extLst>
          </p:cNvPr>
          <p:cNvSpPr>
            <a:spLocks noGrp="1"/>
          </p:cNvSpPr>
          <p:nvPr>
            <p:ph type="sldNum" sz="quarter" idx="10"/>
          </p:nvPr>
        </p:nvSpPr>
        <p:spPr/>
        <p:txBody>
          <a:bodyPr/>
          <a:lstStyle/>
          <a:p>
            <a:fld id="{660AD0E0-DF68-E742-B4F8-07D68D50E5A6}" type="slidenum">
              <a:rPr lang="en-US" smtClean="0"/>
              <a:pPr/>
              <a:t>2</a:t>
            </a:fld>
            <a:endParaRPr lang="en-US" dirty="0"/>
          </a:p>
        </p:txBody>
      </p:sp>
      <p:graphicFrame>
        <p:nvGraphicFramePr>
          <p:cNvPr id="10" name="Content Placeholder 9">
            <a:extLst>
              <a:ext uri="{FF2B5EF4-FFF2-40B4-BE49-F238E27FC236}">
                <a16:creationId xmlns:a16="http://schemas.microsoft.com/office/drawing/2014/main" id="{9CF9A8BA-1D2B-B2F7-2100-579A5A4585C3}"/>
              </a:ext>
            </a:extLst>
          </p:cNvPr>
          <p:cNvGraphicFramePr>
            <a:graphicFrameLocks noGrp="1"/>
          </p:cNvGraphicFramePr>
          <p:nvPr>
            <p:ph idx="1"/>
            <p:extLst>
              <p:ext uri="{D42A27DB-BD31-4B8C-83A1-F6EECF244321}">
                <p14:modId xmlns:p14="http://schemas.microsoft.com/office/powerpoint/2010/main" val="3955783529"/>
              </p:ext>
            </p:extLst>
          </p:nvPr>
        </p:nvGraphicFramePr>
        <p:xfrm>
          <a:off x="609600" y="1162050"/>
          <a:ext cx="10972800" cy="4881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Footer Placeholder 10">
            <a:extLst>
              <a:ext uri="{FF2B5EF4-FFF2-40B4-BE49-F238E27FC236}">
                <a16:creationId xmlns:a16="http://schemas.microsoft.com/office/drawing/2014/main" id="{6DBA0DC8-3536-436D-5793-FBA16DF15B52}"/>
              </a:ext>
            </a:extLst>
          </p:cNvPr>
          <p:cNvSpPr>
            <a:spLocks noGrp="1"/>
          </p:cNvSpPr>
          <p:nvPr>
            <p:ph type="ftr" sz="quarter" idx="3"/>
          </p:nvPr>
        </p:nvSpPr>
        <p:spPr/>
        <p:txBody>
          <a:bodyPr/>
          <a:lstStyle/>
          <a:p>
            <a:r>
              <a:rPr lang="en-US" dirty="0"/>
              <a:t>*https://www.cdc.gov/heart-disease/about/heart-failure.html 1/30/2025</a:t>
            </a:r>
          </a:p>
        </p:txBody>
      </p:sp>
      <p:pic>
        <p:nvPicPr>
          <p:cNvPr id="5" name="Audio 4">
            <a:hlinkClick r:id="" action="ppaction://media"/>
            <a:extLst>
              <a:ext uri="{FF2B5EF4-FFF2-40B4-BE49-F238E27FC236}">
                <a16:creationId xmlns:a16="http://schemas.microsoft.com/office/drawing/2014/main" id="{1A7802C8-1E47-740C-D792-48F124A91E0E}"/>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141444368"/>
      </p:ext>
    </p:extLst>
  </p:cSld>
  <p:clrMapOvr>
    <a:masterClrMapping/>
  </p:clrMapOvr>
  <mc:AlternateContent xmlns:mc="http://schemas.openxmlformats.org/markup-compatibility/2006">
    <mc:Choice xmlns:p14="http://schemas.microsoft.com/office/powerpoint/2010/main" Requires="p14">
      <p:transition spd="slow" p14:dur="2000" advTm="30025"/>
    </mc:Choice>
    <mc:Fallback>
      <p:transition spd="slow" advTm="300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191E2-DF3E-C806-EE35-C8945A15B35D}"/>
              </a:ext>
            </a:extLst>
          </p:cNvPr>
          <p:cNvSpPr>
            <a:spLocks noGrp="1"/>
          </p:cNvSpPr>
          <p:nvPr>
            <p:ph type="title"/>
          </p:nvPr>
        </p:nvSpPr>
        <p:spPr/>
        <p:txBody>
          <a:bodyPr/>
          <a:lstStyle/>
          <a:p>
            <a:r>
              <a:rPr lang="en-US" dirty="0"/>
              <a:t>Documenting Heart Failure</a:t>
            </a:r>
          </a:p>
        </p:txBody>
      </p:sp>
      <p:sp>
        <p:nvSpPr>
          <p:cNvPr id="4" name="Slide Number Placeholder 3">
            <a:extLst>
              <a:ext uri="{FF2B5EF4-FFF2-40B4-BE49-F238E27FC236}">
                <a16:creationId xmlns:a16="http://schemas.microsoft.com/office/drawing/2014/main" id="{2C7C93B4-B8E0-63B5-110E-1284ED51EF4E}"/>
              </a:ext>
            </a:extLst>
          </p:cNvPr>
          <p:cNvSpPr>
            <a:spLocks noGrp="1"/>
          </p:cNvSpPr>
          <p:nvPr>
            <p:ph type="sldNum" sz="quarter" idx="10"/>
          </p:nvPr>
        </p:nvSpPr>
        <p:spPr/>
        <p:txBody>
          <a:bodyPr/>
          <a:lstStyle/>
          <a:p>
            <a:fld id="{660AD0E0-DF68-E742-B4F8-07D68D50E5A6}" type="slidenum">
              <a:rPr lang="en-US" smtClean="0"/>
              <a:pPr/>
              <a:t>3</a:t>
            </a:fld>
            <a:endParaRPr lang="en-US" dirty="0"/>
          </a:p>
        </p:txBody>
      </p:sp>
      <p:sp>
        <p:nvSpPr>
          <p:cNvPr id="6" name="TextBox 5">
            <a:extLst>
              <a:ext uri="{FF2B5EF4-FFF2-40B4-BE49-F238E27FC236}">
                <a16:creationId xmlns:a16="http://schemas.microsoft.com/office/drawing/2014/main" id="{0BA5F023-6FD0-041F-B9A1-FE581EE9827A}"/>
              </a:ext>
            </a:extLst>
          </p:cNvPr>
          <p:cNvSpPr txBox="1"/>
          <p:nvPr/>
        </p:nvSpPr>
        <p:spPr>
          <a:xfrm>
            <a:off x="505647" y="1043297"/>
            <a:ext cx="9760983" cy="646331"/>
          </a:xfrm>
          <a:prstGeom prst="rect">
            <a:avLst/>
          </a:prstGeom>
          <a:noFill/>
        </p:spPr>
        <p:txBody>
          <a:bodyPr wrap="square" rtlCol="0">
            <a:spAutoFit/>
          </a:bodyPr>
          <a:lstStyle/>
          <a:p>
            <a:r>
              <a:rPr lang="en-US" dirty="0"/>
              <a:t>Providers should document the type of Heart Failure, whether it’s acute or chronic, systolic or diastolic, and any other associated conditions such as hypertension and/or CKD. *</a:t>
            </a:r>
          </a:p>
        </p:txBody>
      </p:sp>
      <p:sp>
        <p:nvSpPr>
          <p:cNvPr id="7" name="Footer Placeholder 6">
            <a:extLst>
              <a:ext uri="{FF2B5EF4-FFF2-40B4-BE49-F238E27FC236}">
                <a16:creationId xmlns:a16="http://schemas.microsoft.com/office/drawing/2014/main" id="{779E2FAE-C85F-96FC-86AA-B3258CB34088}"/>
              </a:ext>
            </a:extLst>
          </p:cNvPr>
          <p:cNvSpPr>
            <a:spLocks noGrp="1"/>
          </p:cNvSpPr>
          <p:nvPr>
            <p:ph type="ftr" sz="quarter" idx="3"/>
          </p:nvPr>
        </p:nvSpPr>
        <p:spPr/>
        <p:txBody>
          <a:bodyPr/>
          <a:lstStyle/>
          <a:p>
            <a:r>
              <a:rPr lang="en-US" dirty="0"/>
              <a:t>*https://www.cms.gov/files/document/fy-2025-icd-10-cm-coding-guidelines.pdf</a:t>
            </a:r>
          </a:p>
        </p:txBody>
      </p:sp>
      <p:graphicFrame>
        <p:nvGraphicFramePr>
          <p:cNvPr id="9" name="Diagram 8">
            <a:extLst>
              <a:ext uri="{FF2B5EF4-FFF2-40B4-BE49-F238E27FC236}">
                <a16:creationId xmlns:a16="http://schemas.microsoft.com/office/drawing/2014/main" id="{ED3A362F-8C82-382C-621C-91C9EADB2B50}"/>
              </a:ext>
            </a:extLst>
          </p:cNvPr>
          <p:cNvGraphicFramePr/>
          <p:nvPr>
            <p:extLst>
              <p:ext uri="{D42A27DB-BD31-4B8C-83A1-F6EECF244321}">
                <p14:modId xmlns:p14="http://schemas.microsoft.com/office/powerpoint/2010/main" val="3705985702"/>
              </p:ext>
            </p:extLst>
          </p:nvPr>
        </p:nvGraphicFramePr>
        <p:xfrm>
          <a:off x="1831818" y="1306869"/>
          <a:ext cx="7876854" cy="5216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Audio 17">
            <a:hlinkClick r:id="" action="ppaction://media"/>
            <a:extLst>
              <a:ext uri="{FF2B5EF4-FFF2-40B4-BE49-F238E27FC236}">
                <a16:creationId xmlns:a16="http://schemas.microsoft.com/office/drawing/2014/main" id="{D779323B-11F3-DBB0-0B87-8B1F0100CCD9}"/>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918563088"/>
      </p:ext>
    </p:extLst>
  </p:cSld>
  <p:clrMapOvr>
    <a:masterClrMapping/>
  </p:clrMapOvr>
  <mc:AlternateContent xmlns:mc="http://schemas.openxmlformats.org/markup-compatibility/2006">
    <mc:Choice xmlns:p14="http://schemas.microsoft.com/office/powerpoint/2010/main" Requires="p14">
      <p:transition spd="slow" p14:dur="2000" advTm="66777"/>
    </mc:Choice>
    <mc:Fallback>
      <p:transition spd="slow" advTm="667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2B11D-CE77-0B22-BA3A-ED249B85B57A}"/>
              </a:ext>
            </a:extLst>
          </p:cNvPr>
          <p:cNvSpPr>
            <a:spLocks noGrp="1"/>
          </p:cNvSpPr>
          <p:nvPr>
            <p:ph type="title"/>
          </p:nvPr>
        </p:nvSpPr>
        <p:spPr/>
        <p:txBody>
          <a:bodyPr/>
          <a:lstStyle/>
          <a:p>
            <a:r>
              <a:rPr lang="en-US" dirty="0"/>
              <a:t>Heart Failure Documentation (Outpatient Setting)</a:t>
            </a:r>
          </a:p>
        </p:txBody>
      </p:sp>
      <p:sp>
        <p:nvSpPr>
          <p:cNvPr id="4" name="Slide Number Placeholder 3">
            <a:extLst>
              <a:ext uri="{FF2B5EF4-FFF2-40B4-BE49-F238E27FC236}">
                <a16:creationId xmlns:a16="http://schemas.microsoft.com/office/drawing/2014/main" id="{CFB4B858-239F-EA83-0AE1-55A1777CFF38}"/>
              </a:ext>
            </a:extLst>
          </p:cNvPr>
          <p:cNvSpPr>
            <a:spLocks noGrp="1"/>
          </p:cNvSpPr>
          <p:nvPr>
            <p:ph type="sldNum" sz="quarter" idx="10"/>
          </p:nvPr>
        </p:nvSpPr>
        <p:spPr/>
        <p:txBody>
          <a:bodyPr/>
          <a:lstStyle/>
          <a:p>
            <a:fld id="{660AD0E0-DF68-E742-B4F8-07D68D50E5A6}" type="slidenum">
              <a:rPr lang="en-US" smtClean="0"/>
              <a:pPr/>
              <a:t>4</a:t>
            </a:fld>
            <a:endParaRPr lang="en-US" dirty="0"/>
          </a:p>
        </p:txBody>
      </p:sp>
      <p:sp>
        <p:nvSpPr>
          <p:cNvPr id="9" name="TextBox 8">
            <a:extLst>
              <a:ext uri="{FF2B5EF4-FFF2-40B4-BE49-F238E27FC236}">
                <a16:creationId xmlns:a16="http://schemas.microsoft.com/office/drawing/2014/main" id="{C4AA25C1-9610-5985-A684-B0A035C77247}"/>
              </a:ext>
            </a:extLst>
          </p:cNvPr>
          <p:cNvSpPr txBox="1"/>
          <p:nvPr/>
        </p:nvSpPr>
        <p:spPr>
          <a:xfrm>
            <a:off x="325924" y="989813"/>
            <a:ext cx="10972800" cy="923330"/>
          </a:xfrm>
          <a:prstGeom prst="rect">
            <a:avLst/>
          </a:prstGeom>
          <a:noFill/>
        </p:spPr>
        <p:txBody>
          <a:bodyPr wrap="square" rtlCol="0">
            <a:spAutoFit/>
          </a:bodyPr>
          <a:lstStyle/>
          <a:p>
            <a:r>
              <a:rPr lang="en-US" dirty="0"/>
              <a:t>During the encounter, providers should review and document the most current status of the patient’s heart failure to ensure accuracy of the clinical documentation. Unconfirmed diagnoses should not be coded in the outpatient setting.* </a:t>
            </a:r>
          </a:p>
        </p:txBody>
      </p:sp>
      <p:graphicFrame>
        <p:nvGraphicFramePr>
          <p:cNvPr id="6" name="Content Placeholder 5">
            <a:extLst>
              <a:ext uri="{FF2B5EF4-FFF2-40B4-BE49-F238E27FC236}">
                <a16:creationId xmlns:a16="http://schemas.microsoft.com/office/drawing/2014/main" id="{0A139665-106F-685D-4051-CCC7A15BB296}"/>
              </a:ext>
            </a:extLst>
          </p:cNvPr>
          <p:cNvGraphicFramePr>
            <a:graphicFrameLocks noGrp="1"/>
          </p:cNvGraphicFramePr>
          <p:nvPr>
            <p:ph idx="1"/>
            <p:extLst>
              <p:ext uri="{D42A27DB-BD31-4B8C-83A1-F6EECF244321}">
                <p14:modId xmlns:p14="http://schemas.microsoft.com/office/powerpoint/2010/main" val="327056390"/>
              </p:ext>
            </p:extLst>
          </p:nvPr>
        </p:nvGraphicFramePr>
        <p:xfrm>
          <a:off x="325924" y="2047588"/>
          <a:ext cx="10972800" cy="408432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1195968087"/>
                    </a:ext>
                  </a:extLst>
                </a:gridCol>
                <a:gridCol w="5486400">
                  <a:extLst>
                    <a:ext uri="{9D8B030D-6E8A-4147-A177-3AD203B41FA5}">
                      <a16:colId xmlns:a16="http://schemas.microsoft.com/office/drawing/2014/main" val="990236157"/>
                    </a:ext>
                  </a:extLst>
                </a:gridCol>
              </a:tblGrid>
              <a:tr h="370840">
                <a:tc>
                  <a:txBody>
                    <a:bodyPr/>
                    <a:lstStyle/>
                    <a:p>
                      <a:r>
                        <a:rPr lang="en-US" dirty="0"/>
                        <a:t>Compliant Documentation Examples</a:t>
                      </a:r>
                      <a:br>
                        <a:rPr lang="en-US" dirty="0"/>
                      </a:br>
                      <a:r>
                        <a:rPr lang="en-US" sz="1400" b="0" dirty="0"/>
                        <a:t>*</a:t>
                      </a:r>
                      <a:r>
                        <a:rPr lang="en-US" sz="1400" b="0" i="1" dirty="0"/>
                        <a:t>for illustrative purposes only</a:t>
                      </a:r>
                      <a:endParaRPr lang="en-US" b="0" i="1" dirty="0"/>
                    </a:p>
                  </a:txBody>
                  <a:tcPr/>
                </a:tc>
                <a:tc>
                  <a:txBody>
                    <a:bodyPr/>
                    <a:lstStyle/>
                    <a:p>
                      <a:r>
                        <a:rPr lang="en-US" dirty="0"/>
                        <a:t>Noncompliant Documentation Examples</a:t>
                      </a:r>
                    </a:p>
                    <a:p>
                      <a:r>
                        <a:rPr lang="en-US" sz="1400" b="0" i="1" dirty="0"/>
                        <a:t>*for illustrative purposes only</a:t>
                      </a:r>
                      <a:endParaRPr lang="en-US" sz="1400" b="0" dirty="0"/>
                    </a:p>
                  </a:txBody>
                  <a:tcPr/>
                </a:tc>
                <a:extLst>
                  <a:ext uri="{0D108BD9-81ED-4DB2-BD59-A6C34878D82A}">
                    <a16:rowId xmlns:a16="http://schemas.microsoft.com/office/drawing/2014/main" val="1592889050"/>
                  </a:ext>
                </a:extLst>
              </a:tr>
              <a:tr h="370840">
                <a:tc>
                  <a:txBody>
                    <a:bodyPr/>
                    <a:lstStyle/>
                    <a:p>
                      <a:r>
                        <a:rPr lang="en-US" sz="1400" dirty="0"/>
                        <a:t>Provider diagnosis: Chronic Systolic CHF (I50.22)</a:t>
                      </a:r>
                      <a:br>
                        <a:rPr lang="en-US" sz="1400" dirty="0"/>
                      </a:br>
                      <a:br>
                        <a:rPr lang="en-US" sz="1400" dirty="0"/>
                      </a:br>
                      <a:r>
                        <a:rPr lang="en-US" sz="1400" dirty="0"/>
                        <a:t>documentation states “chronic systolic heart failure, no signs of fluid overload today, taking diuretic, no lower extremity edema today, continue same medication regimen.”</a:t>
                      </a:r>
                    </a:p>
                  </a:txBody>
                  <a:tcPr/>
                </a:tc>
                <a:tc>
                  <a:txBody>
                    <a:bodyPr/>
                    <a:lstStyle/>
                    <a:p>
                      <a:r>
                        <a:rPr lang="en-US" sz="1400" dirty="0"/>
                        <a:t>Provider diagnosis: Congestive Heart Failure Unspecified (I50.9)</a:t>
                      </a:r>
                      <a:br>
                        <a:rPr lang="en-US" sz="1400" dirty="0"/>
                      </a:br>
                      <a:br>
                        <a:rPr lang="en-US" sz="1400" dirty="0"/>
                      </a:br>
                      <a:r>
                        <a:rPr lang="en-US" sz="1400" dirty="0"/>
                        <a:t>documentation states “presents with new onset shortness of breath, suspect new onset CHF, order echocardiogram”</a:t>
                      </a:r>
                      <a:br>
                        <a:rPr lang="en-US" sz="1400" dirty="0"/>
                      </a:br>
                      <a:br>
                        <a:rPr lang="en-US" sz="1400" dirty="0"/>
                      </a:br>
                      <a:r>
                        <a:rPr lang="en-US" sz="1400" dirty="0"/>
                        <a:t>*</a:t>
                      </a:r>
                      <a:r>
                        <a:rPr lang="en-US" sz="1200" i="1" dirty="0"/>
                        <a:t>noncompliant because uncertain diagnoses cannot be coded in the outpatient setting</a:t>
                      </a:r>
                      <a:r>
                        <a:rPr lang="en-US" sz="1400" dirty="0"/>
                        <a:t>.</a:t>
                      </a:r>
                    </a:p>
                  </a:txBody>
                  <a:tcPr/>
                </a:tc>
                <a:extLst>
                  <a:ext uri="{0D108BD9-81ED-4DB2-BD59-A6C34878D82A}">
                    <a16:rowId xmlns:a16="http://schemas.microsoft.com/office/drawing/2014/main" val="3239712756"/>
                  </a:ext>
                </a:extLst>
              </a:tr>
              <a:tr h="370840">
                <a:tc>
                  <a:txBody>
                    <a:bodyPr/>
                    <a:lstStyle/>
                    <a:p>
                      <a:r>
                        <a:rPr lang="en-US" sz="1400" dirty="0"/>
                        <a:t>Provider diagnosis: Chronic Diastolic CHF (I50.32)</a:t>
                      </a:r>
                    </a:p>
                    <a:p>
                      <a:endParaRPr lang="en-US" sz="1400" dirty="0"/>
                    </a:p>
                    <a:p>
                      <a:r>
                        <a:rPr lang="en-US" sz="1400" dirty="0"/>
                        <a:t>Documentation states “chronic diastolic CHF stable on current dose of medications.”</a:t>
                      </a:r>
                    </a:p>
                  </a:txBody>
                  <a:tcPr/>
                </a:tc>
                <a:tc>
                  <a:txBody>
                    <a:bodyPr/>
                    <a:lstStyle/>
                    <a:p>
                      <a:r>
                        <a:rPr lang="en-US" sz="1400" dirty="0"/>
                        <a:t>Provider Diagnosis: Acute Systolic CHF (I50.21)</a:t>
                      </a:r>
                    </a:p>
                    <a:p>
                      <a:endParaRPr lang="en-US" sz="1400" dirty="0"/>
                    </a:p>
                    <a:p>
                      <a:r>
                        <a:rPr lang="en-US" sz="1400" dirty="0"/>
                        <a:t>Documentation states “was hospitalized last month with an acute episode of heart failure. Today, patient is back to baseline with chronic systolic heart failure, no SOB, no edema.”</a:t>
                      </a:r>
                    </a:p>
                    <a:p>
                      <a:endParaRPr lang="en-US" sz="1400" dirty="0"/>
                    </a:p>
                    <a:p>
                      <a:r>
                        <a:rPr lang="en-US" sz="1200" i="1" dirty="0"/>
                        <a:t>*noncompliant because the documentation does not match the code selected. The acute CHF was treated in the inpatient setting and is now back to baseline. </a:t>
                      </a:r>
                      <a:endParaRPr lang="en-US" sz="1200" dirty="0"/>
                    </a:p>
                  </a:txBody>
                  <a:tcPr/>
                </a:tc>
                <a:extLst>
                  <a:ext uri="{0D108BD9-81ED-4DB2-BD59-A6C34878D82A}">
                    <a16:rowId xmlns:a16="http://schemas.microsoft.com/office/drawing/2014/main" val="4224314334"/>
                  </a:ext>
                </a:extLst>
              </a:tr>
            </a:tbl>
          </a:graphicData>
        </a:graphic>
      </p:graphicFrame>
      <p:sp>
        <p:nvSpPr>
          <p:cNvPr id="7" name="Footer Placeholder 6">
            <a:extLst>
              <a:ext uri="{FF2B5EF4-FFF2-40B4-BE49-F238E27FC236}">
                <a16:creationId xmlns:a16="http://schemas.microsoft.com/office/drawing/2014/main" id="{FF8087B0-7CA8-E948-B9CB-198DDABE7BF7}"/>
              </a:ext>
            </a:extLst>
          </p:cNvPr>
          <p:cNvSpPr>
            <a:spLocks noGrp="1"/>
          </p:cNvSpPr>
          <p:nvPr>
            <p:ph type="ftr" sz="quarter" idx="3"/>
          </p:nvPr>
        </p:nvSpPr>
        <p:spPr>
          <a:xfrm>
            <a:off x="3582610" y="6332762"/>
            <a:ext cx="5026781" cy="365125"/>
          </a:xfrm>
        </p:spPr>
        <p:txBody>
          <a:bodyPr/>
          <a:lstStyle/>
          <a:p>
            <a:r>
              <a:rPr lang="en-US" dirty="0"/>
              <a:t>*https://www.cms.gov/files/document/fy-2025-icd-10-cm-coding-guidelines.pdf</a:t>
            </a:r>
          </a:p>
        </p:txBody>
      </p:sp>
      <p:pic>
        <p:nvPicPr>
          <p:cNvPr id="33" name="Audio 32">
            <a:hlinkClick r:id="" action="ppaction://media"/>
            <a:extLst>
              <a:ext uri="{FF2B5EF4-FFF2-40B4-BE49-F238E27FC236}">
                <a16:creationId xmlns:a16="http://schemas.microsoft.com/office/drawing/2014/main" id="{26F58298-86A1-E45E-E570-7511323F8D86}"/>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172041886"/>
      </p:ext>
    </p:extLst>
  </p:cSld>
  <p:clrMapOvr>
    <a:masterClrMapping/>
  </p:clrMapOvr>
  <mc:AlternateContent xmlns:mc="http://schemas.openxmlformats.org/markup-compatibility/2006">
    <mc:Choice xmlns:p14="http://schemas.microsoft.com/office/powerpoint/2010/main" Requires="p14">
      <p:transition spd="slow" p14:dur="2000" advTm="151179"/>
    </mc:Choice>
    <mc:Fallback>
      <p:transition spd="slow" advTm="1511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DB61D9-86D6-A222-F192-089404C0C858}"/>
              </a:ext>
            </a:extLst>
          </p:cNvPr>
          <p:cNvSpPr>
            <a:spLocks noGrp="1"/>
          </p:cNvSpPr>
          <p:nvPr>
            <p:ph type="title"/>
          </p:nvPr>
        </p:nvSpPr>
        <p:spPr/>
        <p:txBody>
          <a:bodyPr/>
          <a:lstStyle/>
          <a:p>
            <a:r>
              <a:rPr lang="en-US" dirty="0"/>
              <a:t>Documentation Check</a:t>
            </a:r>
          </a:p>
        </p:txBody>
      </p:sp>
      <p:sp>
        <p:nvSpPr>
          <p:cNvPr id="10" name="Content Placeholder 9">
            <a:extLst>
              <a:ext uri="{FF2B5EF4-FFF2-40B4-BE49-F238E27FC236}">
                <a16:creationId xmlns:a16="http://schemas.microsoft.com/office/drawing/2014/main" id="{3A3FAF94-C879-8E22-BCED-5DB0DB87138C}"/>
              </a:ext>
            </a:extLst>
          </p:cNvPr>
          <p:cNvSpPr>
            <a:spLocks noGrp="1"/>
          </p:cNvSpPr>
          <p:nvPr>
            <p:ph idx="1"/>
          </p:nvPr>
        </p:nvSpPr>
        <p:spPr/>
        <p:txBody>
          <a:bodyPr>
            <a:normAutofit/>
          </a:bodyPr>
          <a:lstStyle/>
          <a:p>
            <a:pPr>
              <a:buFont typeface="Wingdings" panose="05000000000000000000" pitchFamily="2" charset="2"/>
              <a:buChar char="q"/>
            </a:pPr>
            <a:r>
              <a:rPr lang="en-US" dirty="0"/>
              <a:t>Assess and document co-existing conditions that affect patient care/treatment/management. </a:t>
            </a:r>
          </a:p>
          <a:p>
            <a:pPr lvl="1">
              <a:buFont typeface="Wingdings" panose="05000000000000000000" pitchFamily="2" charset="2"/>
              <a:buChar char="ü"/>
            </a:pPr>
            <a:r>
              <a:rPr lang="en-US" dirty="0"/>
              <a:t>Review &amp; update the problem list &amp; medication list,  document physical findings, comment on results.</a:t>
            </a:r>
          </a:p>
          <a:p>
            <a:pPr>
              <a:buFont typeface="Wingdings" panose="05000000000000000000" pitchFamily="2" charset="2"/>
              <a:buChar char="q"/>
            </a:pPr>
            <a:r>
              <a:rPr lang="en-US" dirty="0"/>
              <a:t>Documentation shows how the condition is being treated/managed.</a:t>
            </a:r>
          </a:p>
          <a:p>
            <a:pPr lvl="1">
              <a:buFont typeface="Wingdings" panose="05000000000000000000" pitchFamily="2" charset="2"/>
              <a:buChar char="ü"/>
            </a:pPr>
            <a:r>
              <a:rPr lang="en-US" dirty="0"/>
              <a:t>The assessment &amp; plan accurately reflects how the condition is being treated/managed.</a:t>
            </a:r>
          </a:p>
          <a:p>
            <a:pPr>
              <a:buFont typeface="Wingdings" panose="05000000000000000000" pitchFamily="2" charset="2"/>
              <a:buChar char="q"/>
            </a:pPr>
            <a:r>
              <a:rPr lang="en-US" dirty="0"/>
              <a:t>Diagnosis matches the documentation.</a:t>
            </a:r>
          </a:p>
          <a:p>
            <a:pPr lvl="1">
              <a:buFont typeface="Wingdings" panose="05000000000000000000" pitchFamily="2" charset="2"/>
              <a:buChar char="ü"/>
            </a:pPr>
            <a:r>
              <a:rPr lang="en-US" dirty="0"/>
              <a:t>Documentation of the diagnosis supports the ICD-10 code documented by the provider.</a:t>
            </a:r>
          </a:p>
          <a:p>
            <a:pPr lvl="1">
              <a:buFont typeface="Wingdings" panose="05000000000000000000" pitchFamily="2" charset="2"/>
              <a:buChar char="ü"/>
            </a:pPr>
            <a:r>
              <a:rPr lang="en-US" dirty="0"/>
              <a:t>Conditions that are resolved AND no longer being treated may be identified by a historical diagnosis. </a:t>
            </a:r>
          </a:p>
          <a:p>
            <a:pPr>
              <a:buFont typeface="Wingdings" panose="05000000000000000000" pitchFamily="2" charset="2"/>
              <a:buChar char="q"/>
            </a:pPr>
            <a:r>
              <a:rPr lang="en-US" dirty="0"/>
              <a:t>The diagnosis is documented to the highest level of specificity (if known). </a:t>
            </a:r>
          </a:p>
          <a:p>
            <a:pPr lvl="1">
              <a:buFont typeface="Wingdings" panose="05000000000000000000" pitchFamily="2" charset="2"/>
              <a:buChar char="ü"/>
            </a:pPr>
            <a:r>
              <a:rPr lang="en-US" dirty="0"/>
              <a:t>When applicable- severity, laterality</a:t>
            </a:r>
            <a:r>
              <a:rPr lang="en-US"/>
              <a:t>, type.</a:t>
            </a:r>
            <a:endParaRPr lang="en-US" dirty="0"/>
          </a:p>
          <a:p>
            <a:pPr lvl="1">
              <a:buFont typeface="Wingdings" panose="05000000000000000000" pitchFamily="2" charset="2"/>
              <a:buChar char="q"/>
            </a:pPr>
            <a:endParaRPr lang="en-US" dirty="0"/>
          </a:p>
        </p:txBody>
      </p:sp>
      <p:pic>
        <p:nvPicPr>
          <p:cNvPr id="4" name="Audio 3">
            <a:hlinkClick r:id="" action="ppaction://media"/>
            <a:extLst>
              <a:ext uri="{FF2B5EF4-FFF2-40B4-BE49-F238E27FC236}">
                <a16:creationId xmlns:a16="http://schemas.microsoft.com/office/drawing/2014/main" id="{079771A2-5C28-5C3A-EFBF-2E8FECECD1E5}"/>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853877894"/>
      </p:ext>
    </p:extLst>
  </p:cSld>
  <p:clrMapOvr>
    <a:masterClrMapping/>
  </p:clrMapOvr>
  <mc:AlternateContent xmlns:mc="http://schemas.openxmlformats.org/markup-compatibility/2006">
    <mc:Choice xmlns:p14="http://schemas.microsoft.com/office/powerpoint/2010/main" Requires="p14">
      <p:transition spd="slow" p14:dur="2000" advTm="56918"/>
    </mc:Choice>
    <mc:Fallback>
      <p:transition spd="slow" advTm="569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FAD860-B60D-47E6-CE90-24A5358927F5}"/>
              </a:ext>
            </a:extLst>
          </p:cNvPr>
          <p:cNvSpPr>
            <a:spLocks noGrp="1"/>
          </p:cNvSpPr>
          <p:nvPr>
            <p:ph type="title"/>
          </p:nvPr>
        </p:nvSpPr>
        <p:spPr/>
        <p:txBody>
          <a:bodyPr>
            <a:normAutofit/>
          </a:bodyPr>
          <a:lstStyle/>
          <a:p>
            <a:r>
              <a:rPr lang="en-US" sz="2400" dirty="0"/>
              <a:t>Questions? Contact us at RASupport@martinspoint.org</a:t>
            </a:r>
            <a:br>
              <a:rPr lang="en-US" sz="2400" dirty="0"/>
            </a:br>
            <a:endParaRPr lang="en-US" sz="2400" dirty="0"/>
          </a:p>
        </p:txBody>
      </p:sp>
      <p:pic>
        <p:nvPicPr>
          <p:cNvPr id="6" name="Audio 5">
            <a:hlinkClick r:id="" action="ppaction://media"/>
            <a:extLst>
              <a:ext uri="{FF2B5EF4-FFF2-40B4-BE49-F238E27FC236}">
                <a16:creationId xmlns:a16="http://schemas.microsoft.com/office/drawing/2014/main" id="{3D665BF2-55AA-FDF0-50E1-404A9796A313}"/>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437755646"/>
      </p:ext>
    </p:extLst>
  </p:cSld>
  <p:clrMapOvr>
    <a:masterClrMapping/>
  </p:clrMapOvr>
  <mc:AlternateContent xmlns:mc="http://schemas.openxmlformats.org/markup-compatibility/2006">
    <mc:Choice xmlns:p14="http://schemas.microsoft.com/office/powerpoint/2010/main" Requires="p14">
      <p:transition spd="slow" p14:dur="2000" advTm="10849"/>
    </mc:Choice>
    <mc:Fallback>
      <p:transition spd="slow" advTm="108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004e42">
      <a:dk1>
        <a:srgbClr val="004E41"/>
      </a:dk1>
      <a:lt1>
        <a:srgbClr val="F8F8F8"/>
      </a:lt1>
      <a:dk2>
        <a:srgbClr val="B6C7D2"/>
      </a:dk2>
      <a:lt2>
        <a:srgbClr val="3F515B"/>
      </a:lt2>
      <a:accent1>
        <a:srgbClr val="007F7F"/>
      </a:accent1>
      <a:accent2>
        <a:srgbClr val="F0B323"/>
      </a:accent2>
      <a:accent3>
        <a:srgbClr val="2A78CB"/>
      </a:accent3>
      <a:accent4>
        <a:srgbClr val="F36B10"/>
      </a:accent4>
      <a:accent5>
        <a:srgbClr val="C4CBCC"/>
      </a:accent5>
      <a:accent6>
        <a:srgbClr val="E0DCD8"/>
      </a:accent6>
      <a:hlink>
        <a:srgbClr val="2A78CB"/>
      </a:hlink>
      <a:folHlink>
        <a:srgbClr val="007F7F"/>
      </a:folHlink>
    </a:clrScheme>
    <a:fontScheme name="Martin's Point PC Fonts">
      <a:majorFont>
        <a:latin typeface="Trebuchet M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bwMode="auto">
        <a:blipFill dpi="0" rotWithShape="0">
          <a:blip xmlns:r="http://schemas.openxmlformats.org/officeDocument/2006/relationships" r:embed="rId1"/>
          <a:srcRect/>
          <a:tile tx="0" ty="0" sx="100000" sy="100000" flip="none" algn="tl"/>
        </a:blipFill>
        <a:ln w="25400" cap="flat" cmpd="sng" algn="ctr">
          <a:solidFill>
            <a:srgbClr val="92D050"/>
          </a:solidFill>
          <a:prstDash val="solid"/>
          <a:round/>
          <a:headEnd type="none" w="med" len="med"/>
          <a:tailEnd type="none" w="med" len="med"/>
        </a:ln>
        <a:effectLst/>
        <a:extLst>
          <a:ext uri="{AF507438-7753-43e0-B8FC-AC1667EBCBE1}">
            <a14:hiddenEffects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blurRad="63500" dist="38099" dir="2700000" algn="ctr" rotWithShape="0">
                  <a:schemeClr val="bg2">
                    <a:alpha val="74998"/>
                  </a:schemeClr>
                </a:outerShdw>
              </a:effectLst>
            </a14:hiddenEffects>
          </a:ext>
        </a:extLst>
      </a:spPr>
      <a:body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897</TotalTime>
  <Words>597</Words>
  <Application>Microsoft Office PowerPoint</Application>
  <PresentationFormat>Widescreen</PresentationFormat>
  <Paragraphs>60</Paragraphs>
  <Slides>6</Slides>
  <Notes>1</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Helvetica</vt:lpstr>
      <vt:lpstr>Trebuchet MS</vt:lpstr>
      <vt:lpstr>Wingdings</vt:lpstr>
      <vt:lpstr>Office Theme</vt:lpstr>
      <vt:lpstr>Heart Failure Documentation and Coding</vt:lpstr>
      <vt:lpstr>Heart Failure in the United States*</vt:lpstr>
      <vt:lpstr>Documenting Heart Failure</vt:lpstr>
      <vt:lpstr>Heart Failure Documentation (Outpatient Setting)</vt:lpstr>
      <vt:lpstr>Documentation Check</vt:lpstr>
      <vt:lpstr>Questions? Contact us at RASupport@martinspoint.org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Sarah Dumais</dc:creator>
  <cp:keywords/>
  <dc:description/>
  <cp:lastModifiedBy>Sarah Dumais</cp:lastModifiedBy>
  <cp:revision>132</cp:revision>
  <dcterms:created xsi:type="dcterms:W3CDTF">2017-04-11T20:40:03Z</dcterms:created>
  <dcterms:modified xsi:type="dcterms:W3CDTF">2025-05-12T16:41:46Z</dcterms:modified>
  <cp:category/>
</cp:coreProperties>
</file>